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1218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3T13:26:58.185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1 2539 24575,'0'0'0,"7"0"0,11 0 0,15-16 0,33-18 0,81-25 0,136-31 0,272-19 0,379 11-5736,726 77 7375,800 182-8473,774 234 8552,562 253-6599,101 174 6030,-266 76-4413,-580-32 4032,-752-128-1803,-747-146 1221,-1003-349 16,-185-40 138,-269-154-397,86 83 1,-166-120 47,0 2 1,0 0-1,-1 0 1,-1 1-1,-1 1 1,0 0-1,15 28 0,2-30 121,-23-6-1,-1 1 0,-1 0 1,1 0-1,-1 0 0,-1 0 1,0 1-1,0-1 0,-1 1 1,0 0-1,1 18 0,-3-22-26,-1 1-1,0-1 1,0 0-1,0 1 1,-1-1-1,0 0 1,0 0-1,-1 0 1,0 0-1,0 0 1,0-1-1,0 0 1,-1 1-1,0-1 1,0 0-1,-8 6 1,19 7-145,-17-6 0,-1 0 0,0-1 0,-1-1 1,0 1-1,-1-2 0,-15 10 0,-6 0-36,-1-1 1,-73 27-1,-10 9 287,-250 53 1,-316 41 2090,-229 23-2934,-261 28 2201,-234 22-1899,-220 17-836,-111-15 1575,-42-28-3976,53-32 4557,170-38-2961,224-40 2421,244-26-767,219-24 372,180-17-53,112-21 18,90-15 0,406 5 1293,-179-36-1,250 42-1353,-4 2-1,0-1 1,0 0-1,0-1 1,1-1-1,0-1 1,1 0-1,0-1 1,0 0-1,1-1 0,-13-14 1,26 20 237,-4-1 1,1 0-1,0 0 1,0 0-1,1 0 1,0 0-1,0 0 1,0-1-1,1 1 0,0-1 1,0 1-1,1-1 1,0 1-1,0-1 1,0 0-1,1 1 1,0-1-1,0 1 1,1-1-1,0 1 1,0 0-1,0 0 1,6-11-1,11-11-314,-1 2 0,1 1 0,1 0 0,0 1 0,2 1 0,1 2 0,30-23-1,67-35 416,203-112-1,417-122 2568,317 1-3657,283 38 34,199 48 1118,82 65-4924,-79 65 5847,-207 56-4441,-268 40 3907,-261 29-1633,-209 24 1060,-134 24-233,-60 20 78,0 30 2409,28 11-3097,7-4 1032,5-8-344,-27-28 0,-56-54 0,-319-47 0,3 2 0,0-2 0,0-1 0,69-17 0,-96 11 0,1 4 0,0-2 0,0 0 0,-1-1 0,0-1 0,0-1 0,-1 0 0,-1-1 0,0-1 0,17-18 0,-18 6 0,0 5 0,-1-1 0,-1-1 0,-1 0 0,-1 0 0,-1-1 0,-1 0 0,-1-1 0,5-31 0,-9-16 0,1 5 0,-2 0 0,-4 1 0,-13-86 0,-93-446 0,-99-203 0,-50-145 1303,-11-82-1675,17-7 1063,46 76-835,48 127 216,44 155 1320,34 147-1790,31 144 768,15 130-419,7 99 3449,23 144-3507,1 5-1,0-1 1,-1 1 0,0-1 0,0 1 0,0 0 0,-1 0-1,-6-9 1,8 13 282,1 2 0,0-1 0,0 1 0,0 0 0,0 0 0,-1 0 0,1 1 0,0-1 0,0 0 0,-1 0 0,1 1 0,-1-1 0,1 1 0,0-1 0,-1 1 0,1 0 0,-1-1 0,1 1 0,-1 0 0,1 0 0,-1 0 0,1 0-1,-1 0 1,1 0 0,-1 1 0,1-1 0,-1 0 0,1 1 0,-1-1 0,-1 2 0,-8 4-351,2-1-1,1 1 1,0 0-1,0 1 1,0 0-1,1 0 1,-7 9-1,-95 119 3952,-51 77-4652,-44 82 1315,-30 65-847,-35 58 526,-25 26-175,45-73 58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3T13:27:09.883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24072.64453"/>
      <inkml:brushProperty name="anchorY" value="-1026.10583"/>
      <inkml:brushProperty name="scaleFactor" value="0.5"/>
    </inkml:brush>
  </inkml:definitions>
  <inkml:trace contextRef="#ctx0" brushRef="#br0">28045 11602 24575,'0'0'0,"28"-35"0,36-39 0,12-11 0,12-18 0,-4 6 0,-8 9 0,-10 21 0,-17 29 0,-48 40 0,0-3 0,1 0 0,-1 1 0,0 0 0,0-1 0,0 1 0,0 0 0,1-1 0,-1 1 0,0 0 0,0 0 0,0 0 0,1 0 0,-1 0 0,0 0 0,0 1 0,1-1 0,-1 0 0,0 1 0,0-1 0,0 0 0,0 1 0,0-1 0,0 1 0,0 0 0,0-1 0,2 2 0,-5 5 0,2-3 0,1 1 0,0-1 0,-1 0 0,0 1 0,0-1 0,0 1 0,-1-1 0,0 0 0,1 1 0,-3 6 0,-12 30 0,-20 46 0,-80 118 0,-59 71 0,-67 60 0,-52 43-2778,-42 19 3572,-26 8-1191,-17-11 397,10-30 0,23-50-1644,35-55 2114,51-67-705,53-56 235,55-52 0,125-72 0,2-3 0,-41 11 0,51-14 0,1-4 0,-1 0 0,-26 2 0,35-4 233,1-1 0,0 0 0,0 0 0,0 0 0,0-1 0,0 0 0,0 0 0,0 0 0,0 0-1,-6-3 1,7 1-278,0 2-1,1-1 0,0 0 0,0 0 1,0 0-1,0 0 0,1-1 0,-1 1 1,0 0-1,1-1 0,0 1 0,-1-1 1,1 1-1,0-1 0,-1-4 0,0-7 417,1 2 0,0 0 0,0 0 0,1 0 0,2-12 0,10-34-637,15-53 1,94-176 530,119-160-265,153-221-3864,155-198 4968,131-164-7429,56-53 7974,-17 33-2473,-81 127 824,-120 191 0,-139 201-1747,-125 191 2246,-205 278-624,52-49 1,-93 109 124,-5-1 0,1 1 0,0 1 0,-1-1 0,1 0 0,0 1 0,0-1 0,0 1 0,0 0 0,0 0 0,0 0 0,6-1 0,-8 2 0,0 0 0,0 1 0,1-1 0,-1 0 0,0 1 0,0-1 0,0 0 0,0 1 0,0-1 0,0 1 0,0 0 0,-1-1 0,1 1 0,0 0 0,0 0 0,0-1 0,-1 1 0,1 0 0,0 0 0,-1 0 0,1 0 0,0 0 0,-1 0 0,0 0 0,1 0 0,-1 0 0,1 0 0,-1 0 0,0 1 0,8 19 344,-4-1 1,-2 0 0,0 0 0,-1 0 0,-1 0 0,-5 39-1,-37 297-1033,-47 178 1034,-52 150 2517,-58 137-3680,-42 79-954,-31 28 2395,-1-48-934,23-94 311,40-122-2295,48-148 2951,43-137-1533,36-110 1034,32-96 2047,53-168-2245,-4 0 0,1-1 1,0 1-1,1 0 0,-1-1 0,1 1 1,0 0-1,0-1 0,0 1 0,1 0 1,0-1-1,-1 1 0,2 0 0,-1-1 1,3 6-1,1-9 175,-4 0 0,0 0 0,1 0 0,-1 0 0,1-1 0,-1 1 0,1-1 0,-1 1 0,1-1 1,0 1-1,-1-1 0,1 0 0,0 0 0,-1 0 0,1 0 0,-1 0 0,3-1 0,44-13 2275,5-4-3052,63-40 1,136-67 1284,61-32-642,42-1 2262,17 18-2908,-7 33 969,-38 33-323,-52 30 0,-230 40 469,102 2-1,-136 1-501,2 1-1,-1 1 1,0 1 0,0 0-1,0 1 1,0 0-1,11 5 1,-19-7 37,-2-1 1,0 1-1,-1 0 0,1-1 1,0 1-1,-1 0 1,1 0-1,-1 0 1,1 1-1,-1-1 1,1 0-1,-1 0 1,0 1-1,0-1 1,0 1-1,0-1 1,0 1-1,0 0 0,0-1 1,0 1-1,0 0 1,-1-1-1,1 1 1,-1 0-1,0 0 1,1 0-1,-1 0 1,0-1-1,0 4 1,3-6-5,-3 4 0,-1 0 0,1 0 0,-1-1 0,0 1 0,0 0 0,0-1 0,0 1 0,0-1 0,-1 1 0,1-1 0,-1 1 0,1-1 0,-1 0 0,0 0 0,0 0 0,0 0 0,-3 2 0,-3 4 0,-2 1 0,-1-1 0,0-1 0,-19 10 0,-63 32 0,-11-2 1154,-3-10-1484,-13-10 495,-37-1-165,-63 0 0,-85 29 0,-97 20 0,-133 37-2219,-142 24 2853,-130-6-5110,-146-23 5664,-100-86-6321,-38-146 6430,831 57-1514,-9-3 1,-261-108 0,366 85 216,-8 5 0,5-8 0,-284-215 0,319 182 0,-6-1 0,6-6 0,7-6 0,-136-200 0,147 156-1051,0-11 1,8-4-1,-130-354 0,133 268 1451,12-17 1,-71-431-1,102 359-1853,-15-668 0,64 606 1783,63-496-1,121-274-1545,-111 894 1343,134-362 0,-133 472 162,173-340 0,-186 435-340,8 5 1,5 3 0,85-106-1,-110 151 473,4 7 1,2 3-1,2 1 0,2 2 0,59-42 0,-73 59-509,-1 5 0,1 3 0,1 0 0,0 2 1,2 2-1,-1 1 0,66-14 0,-60 20 611,-3 2-1,0 3 1,1 1-1,-1 2 1,1 1-1,-1 2 1,64 14-1,-13 9-742,-11 0-1,-2 2 1,-1 4-1,86 50 1,44 53 493,246 199 0,410 488-78,225 394-252,133 407-2447,-4 277 3226,-161 69-4016,-253-162 4130,-305-292-3485,-424-1253 2860,-15 12 1,28 363-1,-63-178-70,-28-374 34,-3-1 1,-26 118 0,30-135-221,-11-7 0,-3-2 0,-26 62-1,29-87 28,-1 0-1,-2-2 0,-1 0 1,-1-1-1,-31 33 0,42-25 200,-12-12 0,-1 0 0,-1-2 0,-1-1 0,-1-1 0,-2-1 0,0-2-1,-1 0 1,0-2 0,-2-1 0,-52 21 0,49-12-247,-8-9 0,-1-3 1,0-1-1,-1-3 0,0-1 0,0-2 0,-1-2 1,-57-2-1,29 7 123,-6-12 0,0-3 1,1-3-1,-95-25 0,50 10-58,-2-11 0,-127-54 0,-257-127 0,4-32 0,10-17 0,11 2 0,9 1 0,8 5 0,13-6 0,12-6 0,10-7 0,7-6 0,-3-4 0,3 12 0,1 8 0,19 24 3049,26 31-3920,28 36 1307,40 34 4594,43 34-6468,29 28 2157,29 27 2205,21 23-3759,6 15 3509,-10 11-3319,-20 5 2807,-32 11-2688,-29 1 789,-33-1-263,-28-3 0,-12-19 6,3-20-7,35-11 1,36-16 0,54-10 0,39-1 0,38 3 0,35 6 0,54 22 0,56 39 0,-4-4 0,0 1 0,0 0 0,0 0 0,0 0 0,-1 0 0,1 0 0,0 0 0,0 0 0,0 0 0,0 0 0,0 0 0,0 0 0,0 0 0,0 0 0,0-1 0,-1 1 0,1 0 0,0 0 0,0 0 0,0 0 0,0 0 0,0 0 0,0 0 0,0 0 0,0-1 0,0 1 0,0 0 0,0 0 0,0 0 0,0 0 0,0 0 0,0 0 0,0-1 0,0 1 0,0 0 0,0 0 0,0 0 0,0 0 0,0 0 0,0 0 0,0 0 0,1 0 0,-1-1 0,0 1 0,0 0 0,0 0 0,0 0 0,0 0 0,0 0 0,0 0 0,0 0 0,0 0 0,0 0 0,1 0 0,-1 0 0,0-1 0,0 1 0,0 0 0,0 0 0,0 0 0,0 0 0,0 0 0,1 0 0,-1 0 0,0 0 0,0 0 0,0 0 0,0 0 0,21 5 0,135 43 0,156 50 0,223 67 0,192 18-3107,148-3 3995,105-34-6111,62-48 6588,-10-46-2047,-58-38 682,-112-22 0,-145-10 0,-141-2-1667,-142 3 2143,-130 3-877,-109 5 448,-95 4 2481,-85 3-2984,-24 2 183,-108-1 5642,-154 1-6799,-212 1 2145,-281 0-2190,-277-34 1896,-260-75-6875,-234-102 8238,-161-106-7088,-57-89 6565,101-18-4842,222 5 4424,294 50-2191,291 55 1613,262 45 1045,469 214-1516,-140-102 0,202 128 1059,11-1 0,2-2 1,-43-44-1,55 58-1006,11 1 0,1-1 1,0 0-1,1 0 0,-14-25 1,15 29 808,6 3 1,2-1-1,-1 0 1,1 0 0,1 0-1,0 0 1,-4-19-1,2 21-827,4 1 0,0-1 0,1 0-1,0 0 1,0 0 0,1 0 0,2-14-1,-5 14 1321,4 0 0,0 0 0,1 0 0,-1 0-1,6-14 1,4-32-2922,16 9 5870,-10 41-4228,-7 0 0,-1 0 0,1 1 0,0 0 0,0 0 0,16-2 0,165-16 589,147 34-458,185 66 0,234 139-4148,204 151 5333,141 147-6720,84 119 6947,-52 45-6865,-126-21 6810,-185-72-2035,-201-98-1140,-192-104 2337,-353-307-23,115 152-1,-160-192-567,-8-3 1,-2 2 0,-1 1-1,24 59 1,-29-71 549,-7-3 0,-1 1 0,-1 0 0,-2 0 0,0 0 0,2 34 0,-3-35-591,-4-4 0,-1 0 0,0 0 0,-1-1-1,0 1 1,-2 0 0,-10 30 0,8-23 1184,-3-2 0,-1-1 1,-2 0-1,0 0 0,-21 28 0,10-22-1498,0-1 1,-2-2-1,-54 45 0,37-43 1668,0-1 0,-1-1 1,-52 21-1,20-20-1633,1-1 1,-83 15-1,61-39 588,6 5 0,-150-11-1,86-34-799,12 7-1,-172-63 0,45-28 864,-272-151 1,-448-396-6590,-122-266 8064,-24-218-7522,125-86 7194,205 64-5400,612 854 4464,-167-386 0,281 536-852,7-10 0,-76-304 0,121 397 415,9 1-1,4-1 0,4 0 0,4-1 0,7-120 0,-8 164 157,11 0 0,1 1-1,2 0 1,3 1 0,1 0-1,2 0 1,2 1 0,34-67-1,-45 77-234,12 4-1,0 1 1,2 1-1,0 0 0,2 1 1,1 1-1,1 2 1,1 0-1,1 1 0,29-20 1,-32 14 501,9 6 1,2 1-1,0 2 0,1 1 1,1 2-1,1 1 1,63-18-1,-62 19-593,8 4 0,0 2-1,0 1 1,1 3 0,0 1 0,47 4-1,-40 3 236,3 2 0,-1 3 0,0 2 0,99 34-1,-92-22-96,4 5 0,-1 2 0,98 65 0,-94-40 0,-2-1 0,-2 3 0,76 87 0,-55-35 1273,-5 0 1,77 137-1,159 409-2365,-8 250 1394,-31 262-232,-64 233-4166,-72 140 5256,-82-41-4979,-53-202 4744,-38-284-1387,-20-322 1056,45-603-651,-5 0 1,-29 100-1,41-179 174,-2-3 1,1 0-1,-2 0 0,1-1 0,-1 1 0,1-1 1,-2 1-1,1-1 0,-7 8 0,9-12-88,1-1-1,-1 0 1,0 1-1,0-1 1,0 0-1,0 1 1,1-1-1,-1 0 1,0 0-1,0 0 1,0 0-1,0 0 1,0 0-1,0 0 1,0 0-1,1 0 1,-1 0-1,0 0 1,0-1-1,0 1 1,0 0-1,1-1 1,-1 1-1,0 0 1,0-1-1,0 1 1,1-1-1,-1 1 1,0-1-1,1 0 1,-1 1-1,0-1 1,1 0-1,-1 1 1,1-1-1,-1 0 1,1 0-1,0 1 1,-1-1-1,1 0 1,0 0-1,-1 0 1,1-1-1,-7-5-111,1-4-1,1-1 0,0 0 1,-5-23-1,-24-119-167,-20-327 586,20-180-335,31-127 2178,62-62-2801,83 2 934,-76 597-311,97-268 0,-102 379 0,6-6 0,131-213 0,-146 286 0,6-5 0,3 2 0,3 3 0,110-97 0,-125 131 608,4-1 0,2 3 0,1 1 0,2 4 0,1 2 0,92-33 0,-91 54-760,-2-4 0,0 2 0,1 3 0,0 3 0,0 2 0,0 3 0,103 13 0,-63 20 253,-6-7 1,-1 4-1,-1 3 0,-2 5 1,141 82-1,-67-2-1016,-1 0 0,-5 6 0,143 149 0,-65-14 1438,341 454-1,-323-324-2958,241 462-1,93 466 3680,-169-48-3390,-327-924 2365,48 416 0,-94-504-756,-1 359 1,-34-472 618,-11 1 1,-30 200 0,33-273 397,-12-2 0,-3-2 0,-42 127 1,55-166-545,-6-8 0,-2 1 0,-1-1 1,0-1-1,-2 1 0,0-2 0,-1 0 1,-22 27-1,36-39 288,-6-3 0,0 0 1,0 0-1,0 0 0,0-1 0,0 0 1,-1 1-1,0-1 0,-8 4 0,10-7-105,1 1 0,0 0 0,-1-1 0,1 1 0,-1-1 0,1 0 0,-1 0-1,1 0 1,-1 0 0,1 0 0,-1 0 0,1-1 0,0 1 0,-1-1 0,1 0-1,-1 1 1,1-1 0,-3-2 0,7 0-180,-5 0 0,0-1 0,0 1-1,0 0 1,0-1 0,1 0 0,-1 1-1,1-1 1,0 0 0,0 0 0,-2-6 0,-2-8-50,1 0 0,0-1 0,-2-19 0,7-43 311,0 2 0,13-98 0,112-377-199,164-242 2568,160-187-3302,162-100-964,96 18 2288,19 134-885,-41 191 295,-520 581-1099,276-201 1,-351 293 1255,4 5 0,3 4 0,144-62 0,-185 94-382,-3 7 0,0 2 0,1 2 0,0 3 0,1 2 0,85-5 0,-88 10 270,-5 5 0,0 2 0,0 3 0,0 2 0,-1 1 0,0 3 0,56 20 0,-36-9 164,-4 4 0,-2 3-1,0 3 1,-3 2 0,59 45-1,-17-5-344,-6 5 0,136 147-1,-83-63 239,128 192 1,103 286 2350,-59 92-3154,-86 37 1052,-103 21-351,-115-573 0,-16 333 0,-11-386 0,-8 7 0,-48 185 0,42-236 0,-10 7 0,-88 198 0,95-255 350,-8 4 0,-3-2 0,-101 134 0,119-170-416,-8 0-1,-2-1 0,-2-1 1,-1-2-1,-78 55 0,104-81 233,-7 4-1,-1-2 0,0 0 1,0-1-1,-1 0 1,1-2-1,-2 0 1,1-1-1,-1-1 0,1-1 1,-1-1-1,-22 0 1,34-6-199,-6 2 0,0-1 0,0 0 0,1-1 1,-1-1-1,1 0 0,1 0 0,-1-2 1,1 1-1,0-2 0,0 1 0,1-2 0,0 1 1,0-2-1,1 1 0,-9-13 0,-2-8 68,0-1 0,0-1 0,3 0 0,0-2 0,3 0-1,0-1 1,-13-51 0,9-13-35,-1-2 0,6 0 0,-3-107 0,22 17-395,33-290 0,121-304 621,93-15-693,42 70 568,10 113-152,-27 140-159,-54 152 270,-183 268-142,88-84-1,-122 134 86,0 1 0,1-1 0,0 2 0,0-1 0,0 1 0,0 0 0,1 1 0,0-1 0,0 1 0,0 1 0,1 0 0,14-4 0,-19 7 53,-2 0-1,0 0 1,0 0 0,0 0 0,0 1 0,1-1-1,-1 1 1,0-1 0,0 1 0,0 0-1,0 0 1,0 0 0,-1 0 0,1 0 0,0 0-1,3 3 1,-2 0 56,0-1 0,0 1-1,-1-1 1,1 1-1,-1 0 1,0 0 0,0 0-1,0 0 1,1 7 0,7 12-231,-4 1-1,-1 1 1,-1 0 0,2 51 0,-7 203 417,-28 81-298,-23 66 2691,-17 43-3460,-19 20 1154,2-3-385,6-12 0,10-41 0,9-66 0,17-79 0,6-81 2085,33-183-2383,-16 51 0,21-82 304,-1 7 0,1 0 1,0 0-1,0 0 0,0 1 0,0-1 0,-1 0 0,1 0 0,0 0 0,0 0 0,0 0 0,-1 0 0,1 1 0,0-1 0,0 0 0,0 0 0,-1 0 0,1 0 1,0 0-1,0 0 0,-1 0 0,1 0 0,0 0 0,0 0 0,0 0 0,-1 0 0,1 0 0,0 0 0,0 0 0,-1 0 0,1 0 0,0-1 0,0 1 0,0 0 1,-1 0-1,1 0 0,0 0 0,0 0 0,0 0 0,-1-1 0,1 1 0,0 0 0,0 0 0,0 0 0,0-1 0,0 1 0,-1 0 0,1 0 0,0 0 0,0-1 0,0 1 1,0 0-1,0 0 0,0 0 0,0-1 0,0 1 0,0 0 0,0 0 0,0-1 0,0 1 0,0 0 0,0 0 0,0-1 0,-7-40 98,-2-189-159,13-232 83,45-220-28,45-174-4340,42-94 5580,25 28-1860,6 93 620,-11 147 0,-25 174-531,-35 188 683,-91 301-165,1 1 0,1-1 1,1 1-1,1 0 0,12-19 1,-17 36 12,-1 12 0,-7 47 0,-63 193 0,-79 177 0,-86 139-2149,-55 84 2763,-30 39-525,-11-7-202,8-51 170,32-82-57,34-99-67,48-113 86,35-104-129,149-213 114,4-2 1,-2 0 0,0-2 0,-1 0 0,-39 24-1,47-41 141,3 4-1,0-1 0,0-1 1,0 1-1,0-1 1,0-1-1,0 0 0,-1 0 1,1-1-1,0-1 0,0 1 1,0-2-1,-1 1 1,-15-6-1,-3-16-222,6 8 0,0 0 0,1-1 1,0-1-1,1-2 0,2 0 0,-34-40 0,-47-97 234,-106-201 0,-179-523-3583,-67-363 4406,-32-266-5283,1-94 5394,59 118-5106,84 253 5008,99 318-1488,81 302-405,61 255 1158,62 270 1051,37 85-1242,0 1 0,-1 0 1,1-1-1,0 1 0,-1 0 1,0 0-1,1 0 0,-1-1 0,0 1 1,0 0-1,1 0 0,-1 0 1,0 0-1,0 0 0,0 1 0,0-1 1,0 0-1,0 0 0,0 0 1,-1 1-1,1-1 0,0 1 0,0-1 1,-2 0-1,-4-1-91,5 3 0,1 0 0,-1 0 0,1 0 0,0 0-1,-1 0 1,1 0 0,0 0 0,-1 0 0,1 0 0,0 1 0,0-1 0,0 1 0,0-1-1,0 0 1,1 1 0,-1 0 0,0-1 0,1 1 0,-1-1 0,0 3 0,-5 16-86,0 0 1,-4 26-1,-65 312 553,-98 349-442,-161 392 758,-172 377-974,-187 284 324,-114 117-108,-8-139-2371,99-322 3049,152-390-3327,153-389 3309,376-596-540,1-1-1,-48 43 1,75-76-48,-1 0 1,1-1-1,-1 0 0,0 0 1,-1-1-1,0 0 0,1-1 1,-1 0-1,-1 0 0,-18 4 0,19-13-83,4 5-1,1-1 1,0 0-1,0 1 1,0-1-1,0-1 1,0 1-1,0-1 1,0 1-1,0-1 1,1 0-1,-1-1 1,1 1-1,-1 0 1,1-1-1,0 0 0,0 0 1,0 0-1,0 0 1,0 0-1,1-1 1,-4-6-1,-3-7-10,0-1-1,1-1 0,1 1 0,1-1 1,0 0-1,-4-33 0,-15-312 235,29-124-212,120-1218 0,164-883 0,139-781 0,95-211 0,10 521 0,-63 707-317,-100 753 408,-112 656 285,-172 657-451,-75 258 60,2 0 0,22-42-1,-14 19 77,-20 52-61,0-1 0,0 1 0,0 0 0,0-1 0,0 1 0,1 0 0,-1-1 0,0 1 0,0 0 0,1-1 0,-1 1 0,0 0 0,0 0 0,1-1 0,-1 1 0,0 0 0,1 0 0,-1 0 0,0-1 0,1 1 0,-1 0 0,1 0 0,-1 0 0,0 0 0,1 0 0,-1 0 0,1-1 0,-1 1 0,0 0 0,1 0 0,-1 0 0,1 1 0,-1-1 0,1 0 0,0 5 0,0 0 0,0 0 0,0 0 0,0 1 0,-1-1 0,0 0 0,0 0 0,0 1 0,-1-1 0,-2 8 0,-76 364 0,-170 421 0,-194 484 0,-220 480 0,-205 423 0,-157 251 0,-78 72 0,42-159 0,143-334-2226,187-417 2862,202-427-954,183-391 318,150-318 1858,107-220-2389,67-169 2323,21-72-1704,1 0 0,0 0 0,-1 0 0,1 0 0,0 0 0,0 0 0,0 0 0,0 0 0,0 0 1,0 0-1,0 1 0,0-1 0,0 0 0,1 0 0,-1 0 0,0 0 0,1 0 0,-1 0 0,1 2 0,-5 4-99,4-7 0,0 1 0,0-1 0,1 0 0,-1 0 0,0 1 0,0-1 0,0 0-1,0 0 1,0 0 0,0 1 0,0-1 0,0 0 0,1 0 0,-1 0 0,0 1 0,0-1 0,0 0 0,0 0 0,1 0 0,-1 0-1,0 1 1,0-1 0,0 0 0,1 0 0,-1 0 0,0 0 0,0 0 0,1 0 0,-1 0 0,0 0 0,0 0 0,0 0 0,1 0-1,-1 0 1,0 0 0,0 0 0,1 0 0,-1 0 0,0 0 0,0 0 0,1 0 0,-1 0 0,0 0 0,0 0 0,0 0 0,1 0-1,-1-1 1,0 1 0,0 0 0,0 0 0,1 0 0,19-22-341,-12 8 2147,3-5 0,12-28 0,30-83-3199,-7-14 9457,-9 10-10153,-12 19 4851,-9 47-3237,-11 55 729,-2 12-243,0 45 0,-3 73 0,-2 54 0,0 26 0,8 18 0,1-19 0,9-32 0,-1-77 0,-5-73 0,-10-13 0,1-1 0,-1 0 0,0 0 0,1 0 0,-1 0 0,1 0 0,-1 0 0,0 0 0,1 0 0,-1 0 0,0 0 0,1 0 0,-1 0 0,1 0 0,-1 0 0,0 0 0,1-1 0,-1 1 0,0 0 0,1 0 0,-1 0 0,0 0 0,1-1 0,-1 1 0,0 0 0,0 0 0,1-1 0,-1 1 0,0 0 0,0-1 0,1 1 0,-1 0 0,0-1 0,1 8 0,0-8 0,1 0 0,-1 0 0,0 0 0,1 0 0,-1 0 0,0-1 0,0 1 0,0 0 0,0-1 0,0 1 0,0-1 0,0 1 0,0-1 0,0 0 0,0-1 0,6-31 0,-5 7 0,-11 5 0,-3 16 0,0 14 0,-23 6 0,-48 1 0,-73 6 0,-112 22 0,-162 31 0,-238 71-4114,-294 69 5290,-321 62-8316,-290 39 9012,-180-9-7189,-19-48 6568,210-66-4807,296-89 4394,358-96-1496,803-21 679,-114-21 0,176 25-14,0-1-1,1-2 1,-62-29-1,83 27 130,5 5-1,-1 0 1,1-1 0,1-1 0,0-1-1,1 0 1,0 0 0,-12-18-1,18 20-3,0-1 0,0-1-1,1 0 1,1 0 0,0 0 0,1-1-1,0 1 1,1-1 0,1-1-1,-3-16 1,8-13-212,-2 15-1,1-1 1,1 0-1,2 1 1,15-57-1,2 17-15,3 1-1,45-91 0,36-43 226,10 6 0,147-190 0,509-586 1068,208-87-1539,62 49 1284,-66 167-1162,-144 221 330,-699 537-110,11-1 0,219-96 0,-325 177 141,3-7 0,-1 1 0,1 3 1,47-5-1,-68 11-51,0 1 1,0 2-1,0-1 1,-1 2-1,1 1 1,0 0-1,-1 1 1,24 9-1,-28 20-115,0-23 1,-1 0-1,0 2 0,-1-1 1,0 2-1,-1-1 0,0 1 1,-1 1-1,-1 0 0,13 25 1,-4-1-9,-2 1 1,-1 1-1,-3 0 0,15 76 1,-15 17 140,2 173 1,-42 257-109,-205 1038-3830,-184 415 4924,-118 173-2646,5-165 1839,63-360-954,104-441 816,104-425-959,97-354 1020,145-405 401,-21 33 1,19-50 77,19-22-657,0 0-1,-1 1 0,1-1 0,0 0 0,-1 1 1,1-1-1,-1 0 0,1 0 0,-1 1 0,1-1 1,-1 0-1,1 0 0,-1 0 0,1 0 0,-1 1 1,1-1-1,-1 0 0,1 0 0,-1 0 1,1 0-1,-1 0 0,1 0 0,-1-1 0,1 1 1,-1 0-1,0 0 0,-4 0-58,3-2 0,1 0 0,-1 0 1,1 0-1,-1 0 0,1-1 0,-1 1 0,1 0 0,0-1 0,0 1 0,1-1 0,-1 1 1,0-1-1,1 1 0,-1-1 0,1 1 0,0-1 0,0-3 0,-3-29-126,2-50 0,48-470 561,101-480-408,132-591 265,175-709-341,159-551 114,89-177-38,-23 244-1534,-101 521 1972,-138 632-3096,-127 591 3355,-193 723-386,-32 147 451,-73 179-790,-9 15-1,0 0 1,0 0 0,1 1 0,1 0 0,-1 0-1,2 1 1,14-12 0,-22 19 23,0 1 0,0-1 0,0 1 0,1 0 0,-1 0 0,0 0 0,1 1 1,-1-1-1,0 0 0,1 1 0,-1-1 0,1 1 0,-1 0 0,1 0 0,-1 0 0,1 0 0,-1 0 0,1 1 1,-1-1-1,0 1 0,1 0 0,-1-1 0,1 1 0,-1 0 0,0 0 0,0 1 0,0-1 0,0 0 0,0 1 0,3 2 1,17-9 162,-12 11 1,-1 1-1,0 0 1,-1 1-1,0 0 1,0 0-1,-1 0 1,1 1-1,6 13 1,12 19 373,-2 1-1,23 56 1,281 563-1383,187 342 1277,218 233-48,199 78-486,93-130 162,-726-887-54,415 333 0,-554-515 0,16 6 0,4-7 0,259 120 0,-357-205-48,6 4 0,1-4 0,1-3 0,1-5 0,1-3 0,1-5 0,152 3 0,-180-13 59,4-7 0,0-3 0,-1-3 0,-1-3 0,0-3 0,0-3 0,-2-2 0,-1-4 0,96-50 0,-73 38-19,-3-13 0,-3-4 0,-2-3 0,-2-4 0,-4-3 1,112-124-1,-37 38 8,-15-12 0,209-336 0,263-519 0,-24-80-2514,-24 15 3232,-53 109-1077,-67 170 359,-72 181 1405,-77 185-1806,-230 357 2385,107-113 0,-148 172-2119,0 5 1,0 1-1,0 0 1,2 1-1,-1 1 1,2 1-1,21-11 0,-34 21 240,-2 0-1,-1 0 0,1 1 0,0 0 0,0 0 0,0 0 0,0 1 0,-1-1 0,1 1 0,0 0 0,0 0 0,0 1 1,0 0-1,0 0 0,0 0 0,-1 0 0,1 1 0,0 0 0,-1-1 0,0 2 0,1-1 0,-1 1 0,0-1 1,6 6-1,4 6-163,-3-1 0,-1 0 0,-1 1 0,0 0 0,0 1 0,-2-1 0,0 2 0,0-1 0,7 30 0,11 41 206,23 161 1,16 251-148,-10 134 3311,3 61-4257,12 8 1734,15-70-878,5-120 135,13-136 161,-89-335-218,2 0 0,3-1 0,0-1 1,27 40-1,-42-69 14,2-2 0,0 0 0,0 1 0,1-2 0,0 1 0,0-1 0,0 1-1,1-2 1,0 1 0,0-1 0,1 0 0,-1 0 0,1-1 0,15 6 0,-18-9-2,0 0 0,1-1 0,-1 0 0,0 0 0,0 0 0,0-1 0,0 1 0,1-1 0,-1-1 0,0 1 0,0-1 0,-1 1 0,1-1 0,0-1 0,-1 1 0,1-1 0,-1 0 0,0 0 0,0 0 0,0 0 0,0-1 0,4-4 0,9-6 381,0-4 0,-1-1 0,-1-1-1,-1 0 1,22-43 0,8-13-707,31-90-1,39-101 4079,-8 24-4731,-23 59 1779,-81 188-807,0-9 1,1-1 0,0 1-1,0 0 1,0 0 0,1 1-1,0-1 1,0 1 0,0-1-1,0 1 1,1 0 0,-1 1-1,10-6 1,-12 21 9,0-10 0,0-1-1,0 1 1,-1 0 0,1 0 0,-1 0-1,1 0 1,-1 0 0,0 0 0,0 0-1,0 0 1,0 0 0,0 1 0,-1-1 0,2 3-1,13 76-2,-20 303 0,-70 352 0,-85 334-7173,-109 271 9223,-80 159-8614,-27-57 8147,12-184-6078,55-260 5553,63-293-2523,66-262 1732,110-312-400,65-123 133,-2 1 0,1-1 0,-1-1 0,0 1 0,-14 12 0,17-18 50,3-2 0,-1 0 0,1 0 0,-1 0 0,1 0 0,-1 0 1,1 0-1,-1 0 0,0-1 0,1 1 0,-1-1 0,0 1 0,0-1 0,1 0 0,-1 1 1,0-1-1,0 0 0,0 0 0,1 0 0,-1-1 0,0 1 0,0 0 0,1-1 1,-1 1-1,-2-1 0,1-2 50,0 1 0,0 0 0,1-1 1,-1 0-1,1 1 0,-1-1 0,1 0 1,0-1-1,0 1 0,0 0 0,1 0 1,-1-1-1,1 1 0,-2-6 0,-10-29-260,3-3-1,2-1 1,1 1 0,-1-59-1,28-418 562,84-288-401,119-252 1942,115-158-2497,58 25 833,-3 168-278,-52 253 0,-269 619 0,113-169 0,-172 305 519,2-4 0,0 0 1,2 1-1,18-16 0,-33 31-369,1 1 0,0-1-1,0 1 1,0 0 0,0 0 0,0 0 0,0 0-1,0 1 1,1-1 0,-1 1 0,0 0 0,1 0-1,-1 0 1,1 0 0,0 1 0,-1 0 0,1-1-1,-1 1 1,8 1 0,-15 21-221,8-16-1,0-1 1,-1 1 0,0 0-1,-1 0 1,1 0 0,-1 1-1,0-1 1,-1 0 0,1 1-1,-1-1 1,-1 1 0,1 11-1,1 38-227,-8 96-1,-178 681 1099,-263 560-4776,-326 614 5113,-255 379-5979,-149 123 6065,20-195-462,146-428-1152,219-499-2725,225-474 4064,195-392-1421,243-364 474,120-147 0,-1-1 0,0 0 0,-1 0 0,0-1 0,-19 11 0,17-1 119,9-16-1,1 1 0,-1-1 1,0 0-1,0 0 0,-1 0 1,1-1-1,0 0 0,0 1 1,-1-1-1,1-1 0,-8 1 0,10-1-52,0 0 0,1-1 0,-1 1-1,0-1 1,1 1 0,-1-1 0,1 0-1,-1 0 1,1 0 0,-1 0 0,1 0-1,-1 0 1,1 0 0,0 0-1,0 0 1,-1-1 0,1 1 0,0 0-1,0-1 1,0 1 0,1-1 0,-1 1-1,0-1 1,1 0 0,-1 1-1,0-3 1,-8 10-132,6-11 1,0-1-1,0 1 0,1-1 1,0 0-1,1 0 0,-1 1 0,0-11 1,-1-5-54,2 0 1,2-33 0,-6-9 354,20-103 1,5-118-237,-4-18 0,-11 14 0,-23 43 0,11 213 171,0-4 0,-1 1 0,-17-44 0,18 69-188,2-1-1,-1 0 0,-1 1 0,1 0 0,-1 0 1,-1 0-1,0 1 0,0 0 0,-1 1 1,-10-8-1,6 14 432,3-2 1,1 0 0,-1 1-1,0 0 1,-1 0 0,1 1-1,0 0 1,-1 1 0,1 0-1,0 1 1,-1 0 0,-19 3-1,-11 9-716,4-2-1,1 2 1,0 1 0,-60 32-1,-21 26 681,-121 92 0,-239 211-378,-104 118 4521,-71-44-5813,-6-79 1938,34-102-646,76-97 0,94-77-1325,358-80 1514,-184-4 0,241-18-248,2 4 0,0-2 0,1-2 0,0-1 0,0-1 0,-49-25 0,43 4 68,8 8 0,1-1 0,1-2 0,1 0 0,1-3 1,-48-61-1,-1-38-20,13 18 0,-87-203 1,-160-565-4053,-21-314 5224,15-181-5024,39 24 4801,60 153-4141,66 251 3984,58 276-2085,53 256 1565,40 290 352,3 116-491,0 1 1,1-1-1,-1 1 1,2-1 0,-1 1-1,4-9 1,-2 9-132,-3 6 0,1 1 1,-1-1-1,1 0 0,-1 0 1,1 0-1,-1 0 0,1 0 1,0 0-1,0 1 0,-1-1 1,1 0-1,0 1 0,0-1 1,-1 0-1,1 1 0,0-1 1,0 1-1,0-1 0,0 1 1,0 0-1,0-1 0,0 1 1,0 0-1,0 0 0,0 0 1,0 0-1,0 0 0,0 0 1,0 0-1,0 0 0,2 0 1,1 2-8,0-1 1,0 1-1,-1 1 0,1-1 1,0 0-1,-1 1 1,0 0-1,1-1 0,-1 1 1,5 7-1,34 21 1670,-5 8 1,43 59-1,171 183-3006,161 104 2028,189 58 2385,204 26-3936,188-36-1395,134-92 3044,32-132-5429,-817-182 5265,465-10 0,-521-32-915,506-91 0,-567 57-553,5-11 1,281-114-1,-329 105 1103,4-15 0,253-158 0,-261 142-429,313-263 0,-325 236 184,200-226 0,67-113 14,-74 54-18,-49 74 1674,-27 88-2147,-229 207 2095,3 3 0,78-42 0,-96 58-1948,2 4 1,0 1-1,48-13 0,-69 24 1215,1 3 0,1 0-1,0 1 1,0 1 0,40 0 0,-54 3-996,1 1 0,1 0 1,-1 0-1,0 1 0,0 0 1,0 1-1,0 0 0,-1 1 0,1-1 1,-1 1-1,15 11 0,-17-9 379,1 0-1,-1 0 0,0 1 1,0 0-1,-1 0 0,0 1 1,0-1-1,0 1 0,-1 0 1,-1 0-1,1 1 0,2 12 1,-6-1-369,2 0 1,0-1 0,-2 1-1,0 0 1,-2 0-1,0 0 1,-5 22 0,-13 32 963,0-6 1,-32 72 0,-146 297-1489,-126 208 937,-143 274-5532,-154 277 6711,-113 202-8375,-50 61 8638,49-239-6736,110-293 6155,145-304-3193,290-422 2276,157-170-205,-2-1 0,-50 32 0,71-54 29,2-2-1,0 1 1,0-2-1,-1 0 1,1 0 0,-1-1-1,0 0 1,-14 1-1,22-4-16,-1-1-1,1 0 1,0 0-1,-1 0 1,1-1-1,0 0 1,-1 0-1,1 0 1,0 0-1,0-1 1,0 0-1,0 0 1,0-1-1,0 1 1,0-1-1,-6-5 1,-2 0-99,4 1 1,2-1-1,-1-1 1,1 1 0,0-1-1,1 0 1,0-1-1,1 1 1,-7-16-1,-1-7-17,2 0 0,1-1 0,-8-47 0,-21-147 195,-2-250-1,4-805 361,34-721-645,72-692 214,93-352-71,102-27-1787,55 323 2298,3 558-3268,-38 624 3472,-75 599 480,-101 528-1639,-110 416 476,4 19-1,-1 0 1,0 0 0,0 1-1,0-1 1,-1-9 0,-3 20-32,0 0 0,0 0 0,0 1 0,1-1 0,0 1 0,0 0 0,0 0 0,-1 6 0,-153 280 3104,-158 236-3991,-157 153 1331,-97 56 1220,-29-36-2139,20-92 712,67-136 3176,91-137-4388,331-271 1516,-157 81 1,194-116-585,4-7 1,-2-2-1,-74 20 1,97-38 76,6 2 1,-1-2 0,0 0 0,0-2 0,-1 0-1,1-1 1,0-1 0,1-2 0,-22-5-1,14 3-43,4-2 0,0-1-1,0-1 1,1-1-1,0-2 1,1 0 0,-29-23-1,6-4 1101,5 3-1,2-2 1,-63-83-1,-137-233-2325,2-122 1853,19-87 674,39-31-1661,49 39 553,54 99-184,72 396 0,0-4 0,3-1 0,9-75 0,-3 134 51,-4-4-1,0-1 1,1 1-1,1 0 1,0 0 0,0 1-1,1-1 1,1 1-1,-1 0 1,2 0 0,-1 1-1,1-1 1,1 2-1,0-1 1,0 1 0,12-10-1,-12 17-65,-1-3-1,0 1 1,0 0 0,1 1-1,-1-1 1,1 1 0,0 1-1,-1-1 1,16 1 0,-7 1-1,-1 1 1,1 0 0,-1 1-1,0 1 1,24 8-1,-2 5 37,2 2-1,0 1 1,-1 2-1,-1 2 1,56 45-1,2 11-20,147 154 0,130 215-2353,-8 94 3026,-19 36-1010,-43-7 337,-25-53 0,-11-70 0,-192-354 0,148 169 0,-163-217 0,-5-1 0,2-2 0,2-3 0,82 44 0,-53-42 0,-4-6 0,1-3 0,129 30 0,-13-13 0,218 19 0,406-3 0,179-34 0,138-31-5300,5-39 6814,-70-31-2271,-151-17 757,-187-9-1294,-205 6 1664,-191 9-849,-304 73 500,-5-3 0,-1-2 0,40-19 0,-69 33 30,-1-3 1,0 0-1,-1 0 1,1 0-1,0 0 1,0 0-1,-1 0 1,1-1-1,-1 1 1,1 0-1,-1-1 1,3-3-1,-4 5-26,-1-1-1,1 1 0,0-1 0,0 1 0,-1-1 0,1 1 0,0-1 1,-1 1-1,1-1 0,-1 1 0,1-1 0,0 1 0,-1-1 0,1 1 1,-1 0-1,1-1 0,-1 1 0,1 0 0,-1 0 0,1-1 1,-1 1-1,0 0 0,1 0 0,-1 0 0,1 0 0,-1 0 0,0 0 1,1-1-1,-1 1 0,1 1 0,-1-1 0,0 0 0,0 0 1,-31 3-171,-2-1 0,-45 10 0,-219 68 365,-185 74-219,-232 89 2250,-244 110-2893,-241 131-1969,-187 104 3450,-77 80-5594,92-11 5995,208-79-4773,270-113 4366,269-120-1196,258-111 349,335-211 685,-35 36 0,63-55-542,1-1 0,-1 1 1,1 0-1,0 0 0,0 0 0,0 0 0,1 1 0,-1-1 0,1 1 1,0 0-1,-1 5 0,1-5-147,1-3 0,1 0 0,0-1 0,0 1 0,0 0 0,1-1 0,-1 1 0,0 0 0,0-1 0,1 1 0,-1 0 0,1-1 0,0 1 0,-1-1 0,1 1 0,0-1 0,0 0 0,0 1 0,0-1 0,0 0 0,0 1 0,0-1 0,1 0 0,-1 0 0,0 0 0,3 1 0,3 2-19,0 0-1,1-1 1,-1 0-1,1-1 1,0 0 0,-1 0-1,16 1 1,47 3 174,0-5 1,117-11 0,434-79-137,294-73 1786,248-75-2296,171-50 765,43-26-592,-77 15 433,-183 50-144,-219 66-743,-217 94 1017,-597 88-391,-4-1 1,-1 4-1,0 3 0,91 18 0,-134-14 186,-6-2-1,0 1 0,0 2 0,-1 1 1,-1 1-1,0 2 0,-1 0 1,-1 2-1,44 36 0,-42-32-30,-6 1 0,-1 0 0,-1 2 0,-1 0 0,-1 2-1,-2 0 1,0 0 0,-2 2 0,18 45 0,-4-10 10,-7 0 0,-3 2 0,-3-1 0,10 110 0,-21-42 0,-3-2 0,-22 189 0,-27-65 0,-79 276 0,-262 421-612,-284 153 787,-339 96-262,595-823 87,-540 422 0,468-469-674,-686 376 1,664-459 866,-811 294-1,810-361-1324,-751 150 1,861-242 1427,-756 52-1,890-113-503,-19-21 0,-405-44 0,202-34 267,387 47-42,-199-79 1,224 80 175,7-9 0,-110-69 0,138 73-49,1-1 0,2-3 1,1-1-1,-39-45 0,42 50-176,7-5 0,2-1 0,1-1 0,2-2 0,1 0 0,3-2 0,1 0 0,1-1 0,3-1 0,1-1 0,-8-45-1,7 14 318,7 9-1,2 1 1,3-74-1,8 39 261,31-182 0,7 68-739,12 4 1,123-304-1,353-623 484,226-118-290,180 2 0,94 138-348,-11 235 447,-786 704-124,485-269 0,-577 371-118,7 4-1,4 6 1,261-69-1,-314 104 172,0 8-1,1 4 0,1 5 1,0 4-1,158 10 0,-168-7-63,0 13 0,-1 4 0,-1 4 0,0 4 0,126 47 0,-125-46 44,1 15 0,-3 4-1,-1 3 1,116 79 0,-87-60-15,-6 15 1,145 131-1,160 163 2513,-54-6-3222,-39-40 1074,-25-53 3895,-5-51-5468,-210-171 1519,131 62 0,-138-81-304,-1-4 0,86 21 0,-79-33 0,-2-3 0,104 4 0,-87-21 0,-4-1 0,122-23 0,-83-5-1070,213-77 0,198-136 1681,46-79-3652,-3-47 3822,-35-17-3518,-53 16 3407,-87 35-3075,-89 63 2996,-92 69 1386,-77 69-2626,-65 66 4466,-63 60-4440,-25 11 613,0 0 1,1 0 0,-1 0-1,0 0 1,1 0 0,-1 0-1,0 0 1,0 0 0,1 0-1,-1 0 1,0 0-1,1 0 1,-1 0 0,0 0-1,0 1 1,1-1 0,-1 0-1,0 0 1,1 0 0,-1 0-1,0 0 1,0 1 0,0-1-1,1 0 1,-1 0-1,0 0 1,0 1 0,0-1-1,1 0 1,-1 0 0,0 1-1,0-1 1,0 0 0,0 0-1,0 1 1,1-1 0,-1 0-1,0 1 1,0-1 0,5 6 581,-4 0 0,-1-1 0,1 1 0,-1-1 0,0 1 1,0-1-1,-1 1 0,1-1 0,-4 11 0,-18 122-2064,-7 69 10048,1 55-10787,21 39 3347,24 33-1116,39 15-487,21-3 626,12-18-209,6-45 70,1-55-126,-74-187 144,51 79 0,-61-99-22,2-2-1,1-1 1,27 26-1,-37-37 5,1-2 0,1 1 0,-1-1 0,1-1 0,-1 1 0,2-1 0,-1-1 0,13 6 0,-16-6 0,-1-1 0,1-1 0,0 0 0,0 0 0,0-1 0,0 1 0,0-1 0,0 0 0,0 0 0,0 0 0,0-1 0,0 1 0,6-2 0,-4 4 0,-1-3 0,1 0 0,-1-1 0,1 1 0,-1-1 0,0-1 0,9-4 0,40-16 798,39-10-1026,114-29 473,259-37-282,405-77 55,544-74-7788,696-74 9990,594-41-8671,255 0 7977,-212 32-5860,-558 67 5354,-621 69-3918,-578 59 3580,-457 64 1301,-390 70-2398,-114 7 352,-30-3 58,1 0 0,-1 0 0,0 0 0,1 0 0,-1 1 0,0-1 0,0 0 0,1 0 0,-1 0 0,0 0 0,1 0 0,-1 0 0,0 1 0,1-1 0,-1 0 0,0 0 0,0 1 0,1-1 0,-1 0-1,0 0 1,0 1 0,0-1 0,0 0 0,1 0 0,-1 1 0,0-1 0,0 0 0,0 1 0,0-1 0,0 0 0,0 1 0,0-1 0,0 0 0,1 1 0,-1-1 0,-1 1 0,19 2 68,-17-2 1,-1 0 0,1 0 0,-1 0-1,0 1 1,0-1 0,0 0-1,0 0 1,0 0 0,0 1 0,0-1-1,0 0 1,0 0 0,-1 1-1,1-1 1,0 0 0,-1 0 0,1 0-1,-1 0 1,1 1 0,-1-1 0,0 0-1,1 0 1,-1 0 0,0 0-1,0-1 1,1 1 0,-1 0 0,0 0-1,-2 1 1,-10 10 410,0-1 0,0 0 0,-20 12 0,-202 180-1485,-132 157 1517,-149 251 1354,-153 266-2391,-152 250 796,-117 176-265,-33 42-4156,81-144 5344,135-252-4231,167-306 3743,516-584-637,-87 68 0,130-106 47,-1-2 0,-1-1 0,-1-1 0,-35 13 0,56-40-122,2 12-1,-1 0 1,1-1 0,0 0 0,-1 0 0,1-1-1,0-1 1,-1 0 0,1 0 0,0 0 0,0-2-1,-1 1 1,2-1 0,-14-5 0,12 2 3,1 0 1,-1 0-1,1-1 1,1-1-1,-1 1 1,1-1 0,0-1-1,1 0 1,0 0-1,0 0 1,1-1-1,-7-14 1,-3-38 37,1 19 0,2-1 1,3-1-1,-7-49 0,-14-311-29,130-941 0,264-700 0,283-577 0,212-249 0,98 104 0,-39 404-387,-127 566 498,-175 579-1967,-380 803 2177,-47 146-128,-154 218 65,-4 15 0,59-54 1,-84 86-180,1 0 0,-1 0 1,1 1-1,-1-1 1,1 2-1,0-1 0,1 1 1,-1-1-1,1 2 1,-1-1-1,1 1 0,0 0 1,0 0-1,13-1 0,-9-6-95,-7 9-1,-1 0 1,1 0-1,-1 0 1,1 1-1,0 0 1,-1-1-1,1 2 1,-1-1-1,0 0 0,1 1 1,-1-1-1,0 1 1,0 0-1,0 0 1,0 0-1,0 0 1,0 1-1,-1-1 1,1 1-1,-1 0 1,0 0-1,4 5 1,2 6-14,-1 0 0,-1 0 0,0 1 0,-1-1 1,-1 1-1,0 0 0,3 26 0,-1 35 189,-1 107 0,-27 178-159,-157 733 0,-204 510 0,-192 411 0,-135 203 0,-9-130 0,76-347 0,131-447 0,144-437-1325,307-728 1515,-129 203-1,173-304 34,5-13 0,-1 1 1,-1-1-1,-26 23 0,38-36-160,0-1 0,0 1-1,-1 0 1,1 0 0,0-1 0,-1 1-1,0-1 1,1 0 0,-1 0 0,0 0 0,0 0-1,1 0 1,-1-1 0,0 1 0,0-1-1,0 0 1,0 0 0,0 0 0,0 0-1,1 0 1,-1-1 0,0 1 0,-3-2-1,-3 9-89,5-8-1,1-1 0,-1 1 0,0-1 0,1 0 0,0 0 0,-1-1 0,1 1 0,0-1 1,0 1-1,1-1 0,-1 0 0,0 0 0,1 0 0,0-1 0,-1 1 0,-1-6 0,-5-7-32,2-2 0,0 1 0,1-1-1,-8-33 1,-10-32 194,7-11 0,-6-116 0,-9-368-134,19-102 2510,-4-27-3227,5 26 1075,3 83-358,-14 129 0,-23 133 5086,37 314-5247,3 0-1,0 1 1,-2 0-1,-1 1 1,0 0-1,-1 0 1,-1 1 0,-16-20-1,18 32 434,3 0-1,-1 1 1,0 0-1,0 0 1,-1 1 0,0 0-1,0 0 1,0 1-1,0 0 1,-1 0 0,0 1-1,1 0 1,-1 1-1,0 0 1,0 0 0,-1 1-1,-9-1 1,-11 4-421,4 1 1,1 0-1,-1 2 0,1 0 1,0 2-1,1 1 0,-45 21 1,-36 15 445,-141 90 0,-208 136-297,-70 71-2397,-30 48 3082,8 20-1028,32-12 343,56-12 0,44-25 0,55-23 1192,42-35-1532,34-40 510,30-60-170,30-53 205,173-120-234,-91 37 0,103-49 38,1-4 1,-54 11 0,59-14-10,0-4 0,-41 2 0,52-8 0,2 0 0,0-2 0,0 0 0,-26-6 0,29 3 431,1 1 0,1-2 0,-1 0-1,1-1 1,-20-12 0,10 5-677,2-1 0,-37-34 0,40 28 964,-1-2 0,-30-42 1,-34-59-1229,13-2 1040,-7 6-609,-1 0 118,-2 18-39,55 76 0,-39-34 0,-27-10 0,69 58 0,1 0 0,-34-13 0,28 16 0,1 1 0,-34-6 0,-78-3 0,-39 10 0,-45 22 0,-64 38 0,-67 26 0,-72 7-1496,-54-10 1924,-20-18-642,10-51 214,377-22 0,-2 1 0,-125-33 0,165 20 0,-1 0 0,1-3 0,-123-68 0,136 52 0,0 1 0,2-2 0,2-2 0,-73-83 0,68 49 0,3 1 0,3-2 0,-76-150 0,65 83-1113,5-3-1,-48-182 1,-56-428 2067,65-63-5176,49 3 5292,42 73-1605,28 104 535,19 119-1470,11 129 1890,3 116 85,2 91-709,-46 175 646,-1 2 1,2 1-1,0 0 0,1 0 0,17-23 1,-21 33-484,-1 0 1,-1 1-1,2 0 1,-1 1-1,0-1 1,0 1-1,1-1 1,0 1-1,-1 0 1,1 0-1,0 1 1,0-1-1,0 1 1,0 0-1,0 0 1,0 0-1,8 0 1,4 6 495,-6-2 0,1 0 0,-1 1 0,1 0-1,-1 1 1,0 0 0,-1 0 0,1 1 0,14 12 0,22 28-853,-3-4-1,45 59 0,177 281 997,110 268-598,93 293-2620,74 272 3368,35 176-7128,-37-4 8096,-86-155-6770,-102-231 6253,-104-263-3293,-95-239 2521,-80-207 1184,-64-212-1937,-8-79 318,-1 0 0,0 1-1,0-1 1,0 0 0,0 1 0,0-1 0,0 0 0,-1 1 0,1-1-1,0 0 1,-1 0 0,1 1 0,-1-1 0,1 0 0,-1 0 0,1 0-1,-1 1 1,0-1 0,0 0 0,1 0 0,-1 0 0,0 0 0,-1 0-1,-1 0 118,2-1 0,-1 0 0,0-1 0,1 1-1,-1 0 1,1 0 0,-1-1 0,1 1 0,-1-1-1,1 0 1,-1 1 0,1-1 0,0 0-1,-1 0 1,1 0 0,0 0 0,0 0 0,-1 0-1,1 0 1,-1-2 0,-49-57 2226,-122-231-3580,-125-323 1868,-111-417 997,-109-491-2083,-67-422-2085,-36-278 3342,38 10-5166,88 288 5508,119 428-4363,121 454 3987,95 410 545,136 546-1546,-44-110 1,63 183 249,5 12 0,-1-1 0,1 1 1,-1-1-1,1 1 0,-1 0 1,0-1-1,1 1 0,-1 0 0,0 0 1,0 0-1,0-1 0,0 1 0,0 0 1,0 0-1,0 0 0,0 1 0,-1-1 1,1 0-1,0 0 0,-1 1 0,1-1 1,0 0-1,-1 1 0,-2-1 0,2 3-9,1 0 0,-1 0 0,1 0 0,-1 0 0,1 0 0,0 0 0,-1 0 0,1 1 0,1-1 0,-1 0 0,0 1 0,0-1 0,1 1 0,0-1 0,-1 1 0,1-1 0,0 4 0,-13 44 1165,6 10-1,1 69 1,-12 341-2163,9 314 1497,5 380 982,27 479-1904,70 471 634,126 359-211,150 111-3877,135-217 4985,94-451-4361,-291-1165 3735,19-124-193,-235-473-638,146 179 0,-174-256 230,3-3-1,141 121 0,-155-150 144,-2-8 0,2-1 0,2-3 0,89 39 0,-101-54-14,1-3 0,0-1 1,1-2-1,1-3 0,0-1 0,51 2 1,-39-3 56,-6-6 0,1-4 1,0-1-1,-1-3 0,70-18 0,-51 5 77,0-3 1,-2-3-1,121-65 0,-64 37-240,181-143 0,145-174-20,-116 73 193,298-373 0,415-520-77,24-90 0,-44 66 0,-128 172 0,-171 224 0,-194 244 956,-178 209-1229,-167 167 1911,-149 146-1906,-37 42 228,-9 9-81,-10 2 740,0 5 0,1 0-1,0 1 1,0 1 0,0 0 0,-15 11 0,-226 111-1796,-133 79 1766,-146 73 3347,-133 74-5061,-149 117 912,-144 138 435,-153 164-5497,-138 143 6750,-109 122-5666,-29 23 5177,60-94-3156,167-189 2649,195-219-718,197-203 1170,638-304-1019,4-11-1,-218 43 0,270-65 116,5-10-1,0-2 1,-1-4 0,-106-7-1,127 6-26,7-8 0,-1-1 0,1-3 0,0-1 0,1-3 0,-50-20 0,53 20 0,5-4 0,1-1 0,0-1 0,2-2 0,0-1 0,-46-44 0,27 28 698,7-4 0,2-3 0,-63-87 0,50 51-964,4-1 0,-47-106 0,-83-270 665,14-108 2599,15-98-3854,20-101 4028,16-81-3956,23-33 1176,18 11-1775,23 88 1779,20 114-594,7 128-732,9 134 1196,7 121 1075,5 92-1762,8 175 883,-3 3 0,0 0 1,1 0-1,1 1 0,0-1 1,7-17-1,0 23-513,-6 3 0,-1 0 0,1 0 1,0 0-1,0 1 0,0 0 0,1-1 0,-1 2 0,1-1 0,0 0 1,0 1-1,0 0 0,0 0 0,0 1 0,0-1 0,11 0 1,26 0 1038,-9 1 1,0 2-1,0 1 1,37 7-1,356 105-2276,338 187 1932,440 318-6180,517 468 7118,428 444-7611,167 288 7526,-119 31-5785,-358-230 5299,-450-337-3883,-476-411 3548,-424-417 356,-366-355-1277,-101-89 208,-22-12 35,0 1-1,0 0 1,1 0-1,-1-1 1,0 1-1,0 0 0,1 0 1,-1-1-1,0 1 1,0 0-1,0-1 1,0 1-1,0 0 1,1 0-1,-1-1 0,0 1 1,0 0-1,0-1 1,0 1-1,0 0 1,0-1-1,0 1 1,0 0-1,0-1 0,0 1 1,0 0-1,0-1 1,-1 1-1,1 0 1,0-1-1,0 1 0,0 0 1,0-1-1,0 1 1,-1 0-1,1 0 1,0-1-1,0 1 1,0 0-1,-1 0 0,1-1 1,-1 1-1,14 0 233,-16-8 0,0-1 0,0 0 0,-1 1 0,0 0 0,-9-14 0,-85-129 1402,-198-332-2503,-133-220 1307,-75-149 791,-46-101-1577,4-32 1350,30 39-1236,62 112 354,86 161-652,91 161 687,92 172-3778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3T13:27:26.025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29854.87109"/>
      <inkml:brushProperty name="anchorY" value="-14804.99805"/>
      <inkml:brushProperty name="scaleFactor" value="0.5"/>
    </inkml:brush>
  </inkml:definitions>
  <inkml:trace contextRef="#ctx0" brushRef="#br0">1 0 24575,'0'0'0,"7"0"0,3 0 0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circle in a purple and orange color&#10;&#10;AI-generated content may be incorrect.">
            <a:extLst>
              <a:ext uri="{FF2B5EF4-FFF2-40B4-BE49-F238E27FC236}">
                <a16:creationId xmlns:a16="http://schemas.microsoft.com/office/drawing/2014/main" id="{C8E832A1-AE20-595C-6C6A-C6CAD6D72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9" t="1529" r="16895" b="27442"/>
          <a:stretch>
            <a:fillRect/>
          </a:stretch>
        </p:blipFill>
        <p:spPr>
          <a:xfrm flipH="1">
            <a:off x="-27432" y="0"/>
            <a:ext cx="12219432" cy="68657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5259" y="1820486"/>
            <a:ext cx="4800600" cy="2762187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8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5260" y="4714821"/>
            <a:ext cx="3830874" cy="1496616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95259" y="219456"/>
            <a:ext cx="2703777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35440" y="219456"/>
            <a:ext cx="1495365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185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436" y="1115568"/>
            <a:ext cx="2505264" cy="1624122"/>
          </a:xfrm>
        </p:spPr>
        <p:txBody>
          <a:bodyPr anchor="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9456"/>
            <a:ext cx="2684048" cy="338328"/>
          </a:xfrm>
        </p:spPr>
        <p:txBody>
          <a:bodyPr/>
          <a:lstStyle/>
          <a:p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74064" y="215823"/>
            <a:ext cx="14859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8242" y="215823"/>
            <a:ext cx="549272" cy="338328"/>
          </a:xfrm>
        </p:spPr>
        <p:txBody>
          <a:bodyPr/>
          <a:lstStyle/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8436" y="3028523"/>
            <a:ext cx="2505264" cy="341037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B2531DA-E07E-34C2-010B-27DB8B00492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74064" y="1181100"/>
            <a:ext cx="8817936" cy="5676900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412760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115568"/>
            <a:ext cx="4000500" cy="1352516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19456"/>
            <a:ext cx="2727930" cy="338328"/>
          </a:xfrm>
        </p:spPr>
        <p:txBody>
          <a:bodyPr/>
          <a:lstStyle/>
          <a:p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47899" y="219456"/>
            <a:ext cx="1747774" cy="338328"/>
          </a:xfrm>
        </p:spPr>
        <p:txBody>
          <a:bodyPr/>
          <a:lstStyle/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3948" y="216280"/>
            <a:ext cx="551113" cy="338328"/>
          </a:xfrm>
        </p:spPr>
        <p:txBody>
          <a:bodyPr/>
          <a:lstStyle/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7899" y="1104900"/>
            <a:ext cx="6925002" cy="1352516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None/>
              <a:defRPr sz="1400"/>
            </a:lvl1pPr>
            <a:lvl2pPr marL="514350" indent="-285750">
              <a:buFont typeface="Arial" panose="020B0604020202020204" pitchFamily="34" charset="0"/>
              <a:buNone/>
              <a:defRPr sz="14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400"/>
            </a:lvl4pPr>
            <a:lvl5pPr marL="1085850" indent="-17145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46877B-7C99-D26C-DFEC-72A4289A8FA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938509"/>
            <a:ext cx="12192000" cy="3919491"/>
          </a:xfrm>
          <a:blipFill>
            <a:blip r:embed="rId2" cstate="email">
              <a:alphaModFix amt="6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69024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115568"/>
            <a:ext cx="2514600" cy="2918919"/>
          </a:xfrm>
        </p:spPr>
        <p:txBody>
          <a:bodyPr anchor="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5146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it-IT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EB6A322-B3CC-9AE7-DB63-8B433811BD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23747" y="0"/>
            <a:ext cx="8768253" cy="3985719"/>
          </a:xfrm>
          <a:blipFill>
            <a:blip r:embed="rId2" cstate="email">
              <a:alphaModFix amt="6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2800" y="4077628"/>
            <a:ext cx="1920240" cy="338328"/>
          </a:xfrm>
        </p:spPr>
        <p:txBody>
          <a:bodyPr/>
          <a:lstStyle/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7" y="4077628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52800" y="4423576"/>
            <a:ext cx="8420100" cy="1824824"/>
          </a:xfrm>
        </p:spPr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598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1339" y="1115568"/>
            <a:ext cx="5247577" cy="994131"/>
          </a:xfrm>
        </p:spPr>
        <p:txBody>
          <a:bodyPr anchor="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9456"/>
            <a:ext cx="2933700" cy="338328"/>
          </a:xfrm>
        </p:spPr>
        <p:txBody>
          <a:bodyPr/>
          <a:lstStyle/>
          <a:p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96579" y="209088"/>
            <a:ext cx="1844044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4185" y="209088"/>
            <a:ext cx="555948" cy="338328"/>
          </a:xfrm>
        </p:spPr>
        <p:txBody>
          <a:bodyPr/>
          <a:lstStyle/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3BFBE8F-8803-50FD-04BC-3A247F9767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181100"/>
            <a:ext cx="5247577" cy="5676900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81339" y="2133600"/>
            <a:ext cx="5247577" cy="4114800"/>
          </a:xfrm>
        </p:spPr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976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57" y="1115568"/>
            <a:ext cx="3607670" cy="3170545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4858"/>
            <a:ext cx="2597106" cy="338328"/>
          </a:xfrm>
        </p:spPr>
        <p:txBody>
          <a:bodyPr/>
          <a:lstStyle/>
          <a:p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45909" y="214858"/>
            <a:ext cx="1586711" cy="338328"/>
          </a:xfrm>
        </p:spPr>
        <p:txBody>
          <a:bodyPr/>
          <a:lstStyle/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7610" y="214858"/>
            <a:ext cx="555948" cy="338328"/>
          </a:xfrm>
        </p:spPr>
        <p:txBody>
          <a:bodyPr/>
          <a:lstStyle/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5909" y="1112672"/>
            <a:ext cx="6926991" cy="196780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21707E4-5122-AA3B-7CFC-6AF9C0BAC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903079" y="3500203"/>
            <a:ext cx="7288921" cy="3357797"/>
          </a:xfrm>
          <a:custGeom>
            <a:avLst/>
            <a:gdLst>
              <a:gd name="connsiteX0" fmla="*/ 0 w 7391400"/>
              <a:gd name="connsiteY0" fmla="*/ 0 h 3018269"/>
              <a:gd name="connsiteX1" fmla="*/ 7391400 w 7391400"/>
              <a:gd name="connsiteY1" fmla="*/ 0 h 3018269"/>
              <a:gd name="connsiteX2" fmla="*/ 7391400 w 7391400"/>
              <a:gd name="connsiteY2" fmla="*/ 3018269 h 3018269"/>
              <a:gd name="connsiteX3" fmla="*/ 0 w 7391400"/>
              <a:gd name="connsiteY3" fmla="*/ 3018269 h 3018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1400" h="3018269">
                <a:moveTo>
                  <a:pt x="0" y="0"/>
                </a:moveTo>
                <a:lnTo>
                  <a:pt x="7391400" y="0"/>
                </a:lnTo>
                <a:lnTo>
                  <a:pt x="7391400" y="3018269"/>
                </a:lnTo>
                <a:lnTo>
                  <a:pt x="0" y="3018269"/>
                </a:lnTo>
                <a:close/>
              </a:path>
            </a:pathLst>
          </a:cu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565103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3429001"/>
            <a:ext cx="2501307" cy="2551982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02C8AD-A927-B946-5850-6500487D6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12192000" cy="270509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865290"/>
            <a:ext cx="2726376" cy="338328"/>
          </a:xfrm>
        </p:spPr>
        <p:txBody>
          <a:bodyPr/>
          <a:lstStyle/>
          <a:p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2799" y="2865290"/>
            <a:ext cx="1967345" cy="338328"/>
          </a:xfrm>
        </p:spPr>
        <p:txBody>
          <a:bodyPr/>
          <a:lstStyle/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7" y="2865290"/>
            <a:ext cx="555948" cy="338328"/>
          </a:xfrm>
        </p:spPr>
        <p:txBody>
          <a:bodyPr/>
          <a:lstStyle/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52800" y="3429000"/>
            <a:ext cx="8210204" cy="300990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366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230" y="1115568"/>
            <a:ext cx="3603256" cy="1409878"/>
          </a:xfrm>
        </p:spPr>
        <p:txBody>
          <a:bodyPr anchor="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8700" y="209088"/>
            <a:ext cx="2514600" cy="338328"/>
          </a:xfrm>
        </p:spPr>
        <p:txBody>
          <a:bodyPr/>
          <a:lstStyle/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6019" y="219456"/>
            <a:ext cx="564341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6230" y="2705100"/>
            <a:ext cx="3603256" cy="3695700"/>
          </a:xfrm>
        </p:spPr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83D1CED-EDC4-B2B7-E11C-EF0ED41A913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935269" y="1175658"/>
            <a:ext cx="7256731" cy="5682342"/>
          </a:xfrm>
          <a:blipFill>
            <a:blip r:embed="rId2" cstate="email">
              <a:alphaModFix amt="6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548496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4607626"/>
            <a:ext cx="4419600" cy="1640774"/>
          </a:xfrm>
        </p:spPr>
        <p:txBody>
          <a:bodyPr anchor="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508209-B462-E74A-288F-8910B06DE3A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14" y="0"/>
            <a:ext cx="4836786" cy="4214191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41275" y="209088"/>
            <a:ext cx="2726376" cy="338328"/>
          </a:xfrm>
        </p:spPr>
        <p:txBody>
          <a:bodyPr/>
          <a:lstStyle/>
          <a:p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4858"/>
            <a:ext cx="190525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41276" y="1104900"/>
            <a:ext cx="5750381" cy="51435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342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115568"/>
            <a:ext cx="3105335" cy="1636510"/>
          </a:xfrm>
        </p:spPr>
        <p:txBody>
          <a:bodyPr anchor="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/>
          <a:p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55522" y="214858"/>
            <a:ext cx="2536988" cy="338328"/>
          </a:xfrm>
        </p:spPr>
        <p:txBody>
          <a:bodyPr/>
          <a:lstStyle/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14858"/>
            <a:ext cx="555948" cy="338328"/>
          </a:xfrm>
        </p:spPr>
        <p:txBody>
          <a:bodyPr/>
          <a:lstStyle/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A8D0EC2-AB64-20F7-00E1-73B35DEAA2D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3017520"/>
            <a:ext cx="3417902" cy="3840480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55522" y="1104901"/>
            <a:ext cx="7476571" cy="533399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8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colorful background&#10;&#10;AI-generated content may be incorrect.">
            <a:extLst>
              <a:ext uri="{FF2B5EF4-FFF2-40B4-BE49-F238E27FC236}">
                <a16:creationId xmlns:a16="http://schemas.microsoft.com/office/drawing/2014/main" id="{C26FEAF5-B987-7B83-7D1F-A4C535E2B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1" r="5781"/>
          <a:stretch>
            <a:fillRect/>
          </a:stretch>
        </p:blipFill>
        <p:spPr>
          <a:xfrm rot="10800000" flipH="1">
            <a:off x="0" y="-1"/>
            <a:ext cx="12192000" cy="6864096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E9DD887D-B316-418B-8AF4-4F941223A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0" y="5082379"/>
            <a:ext cx="4000500" cy="1169230"/>
          </a:xfrm>
        </p:spPr>
        <p:txBody>
          <a:bodyPr anchor="b">
            <a:normAutofit/>
          </a:bodyPr>
          <a:lstStyle>
            <a:lvl1pPr>
              <a:defRPr sz="2000" spc="-5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2400" y="209088"/>
            <a:ext cx="197069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42D9118-C154-84FE-9D86-92525287F07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80988" y="1063625"/>
            <a:ext cx="10428287" cy="3508375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6000"/>
            </a:lvl1pPr>
          </a:lstStyle>
          <a:p>
            <a:pPr lvl="0"/>
            <a:r>
              <a:rPr lang="en-US" dirty="0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40856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17452" y="214858"/>
            <a:ext cx="14859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711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ed and purple light&#10;&#10;AI-generated content may be incorrect.">
            <a:extLst>
              <a:ext uri="{FF2B5EF4-FFF2-40B4-BE49-F238E27FC236}">
                <a16:creationId xmlns:a16="http://schemas.microsoft.com/office/drawing/2014/main" id="{27A6C04A-3EE2-7293-8111-E4CF6B18B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4" t="57458" r="22221" b="1"/>
          <a:stretch>
            <a:fillRect/>
          </a:stretch>
        </p:blipFill>
        <p:spPr>
          <a:xfrm rot="10800000">
            <a:off x="0" y="0"/>
            <a:ext cx="12192000" cy="48028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19099" y="2885606"/>
            <a:ext cx="8801101" cy="3553293"/>
          </a:xfrm>
        </p:spPr>
        <p:txBody>
          <a:bodyPr anchor="b">
            <a:normAutofit/>
          </a:bodyPr>
          <a:lstStyle>
            <a:lvl1pPr marL="0" indent="0">
              <a:lnSpc>
                <a:spcPct val="85000"/>
              </a:lnSpc>
              <a:buNone/>
              <a:defRPr sz="6000" b="0" spc="-50" baseline="0">
                <a:solidFill>
                  <a:schemeClr val="tx1"/>
                </a:solidFill>
              </a:defRPr>
            </a:lvl1pPr>
            <a:lvl2pPr marL="228600" indent="0">
              <a:lnSpc>
                <a:spcPct val="85000"/>
              </a:lnSpc>
              <a:buNone/>
              <a:defRPr sz="4400" b="0" spc="-50" baseline="0">
                <a:solidFill>
                  <a:schemeClr val="tx1"/>
                </a:solidFill>
              </a:defRPr>
            </a:lvl2pPr>
            <a:lvl3pPr marL="457200" indent="0">
              <a:lnSpc>
                <a:spcPct val="85000"/>
              </a:lnSpc>
              <a:buNone/>
              <a:defRPr sz="4000" b="0" spc="-50" baseline="0">
                <a:solidFill>
                  <a:schemeClr val="tx1"/>
                </a:solidFill>
              </a:defRPr>
            </a:lvl3pPr>
            <a:lvl4pPr marL="685800" indent="0">
              <a:lnSpc>
                <a:spcPct val="85000"/>
              </a:lnSpc>
              <a:buNone/>
              <a:defRPr sz="3600" b="0" spc="-50" baseline="0">
                <a:solidFill>
                  <a:schemeClr val="tx1"/>
                </a:solidFill>
              </a:defRPr>
            </a:lvl4pPr>
            <a:lvl5pPr marL="914400" indent="0">
              <a:lnSpc>
                <a:spcPct val="85000"/>
              </a:lnSpc>
              <a:buNone/>
              <a:defRPr sz="3200" b="0" spc="-5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1579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colorful background&#10;&#10;AI-generated content may be incorrect.">
            <a:extLst>
              <a:ext uri="{FF2B5EF4-FFF2-40B4-BE49-F238E27FC236}">
                <a16:creationId xmlns:a16="http://schemas.microsoft.com/office/drawing/2014/main" id="{56ABB8EC-1098-DCAC-E2E3-BCA53EEC6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" t="22024" r="10011"/>
          <a:stretch>
            <a:fillRect/>
          </a:stretch>
        </p:blipFill>
        <p:spPr>
          <a:xfrm rot="10800000" flipH="1">
            <a:off x="0" y="0"/>
            <a:ext cx="12192000" cy="6864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899" y="4874218"/>
            <a:ext cx="8506567" cy="666427"/>
          </a:xfrm>
        </p:spPr>
        <p:txBody>
          <a:bodyPr anchor="ctr">
            <a:normAutofit/>
          </a:bodyPr>
          <a:lstStyle>
            <a:lvl1pPr algn="r">
              <a:lnSpc>
                <a:spcPct val="90000"/>
              </a:lnSpc>
              <a:defRPr sz="1400" b="0" cap="all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899" y="1856096"/>
            <a:ext cx="8506567" cy="2855388"/>
          </a:xfrm>
        </p:spPr>
        <p:txBody>
          <a:bodyPr anchor="ctr">
            <a:normAutofit/>
          </a:bodyPr>
          <a:lstStyle>
            <a:lvl1pPr marL="164592" indent="-164592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5000" spc="-5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39801811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115568"/>
            <a:ext cx="8382000" cy="70165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4CA46A-141E-21AB-51BA-BA1F0F39570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31800" y="1900238"/>
            <a:ext cx="4924425" cy="43481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8607D36-7013-02AC-69A9-8D38C5BBA7D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878824" y="1900238"/>
            <a:ext cx="4924425" cy="43481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8324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655" y="932098"/>
            <a:ext cx="10835539" cy="7040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4858"/>
            <a:ext cx="192024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8654" y="1675614"/>
            <a:ext cx="4913919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854769-C5D8-1BF0-C3A2-77216D6255D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31800" y="2285022"/>
            <a:ext cx="4900773" cy="396337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6500" y="1675614"/>
            <a:ext cx="4967694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B3527224-4234-3620-766D-DCCA3AFDF89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79401" y="2285022"/>
            <a:ext cx="4982762" cy="396337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1209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1" y="1113510"/>
            <a:ext cx="8380309" cy="87619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80596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09634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ed and purple light&#10;&#10;AI-generated content may be incorrect.">
            <a:extLst>
              <a:ext uri="{FF2B5EF4-FFF2-40B4-BE49-F238E27FC236}">
                <a16:creationId xmlns:a16="http://schemas.microsoft.com/office/drawing/2014/main" id="{CC69B319-31FA-514C-5A82-30B4D1B20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92"/>
          <a:stretch>
            <a:fillRect/>
          </a:stretch>
        </p:blipFill>
        <p:spPr>
          <a:xfrm flipH="1"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758952"/>
            <a:ext cx="7609668" cy="1734866"/>
          </a:xfrm>
        </p:spPr>
        <p:txBody>
          <a:bodyPr anchor="t">
            <a:noAutofit/>
          </a:bodyPr>
          <a:lstStyle>
            <a:lvl1pPr>
              <a:defRPr sz="7200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9100" y="2705101"/>
            <a:ext cx="8801100" cy="29475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2546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and purple light&#10;&#10;AI-generated content may be incorrect.">
            <a:extLst>
              <a:ext uri="{FF2B5EF4-FFF2-40B4-BE49-F238E27FC236}">
                <a16:creationId xmlns:a16="http://schemas.microsoft.com/office/drawing/2014/main" id="{86565871-9318-EC0D-5245-A159818CA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92"/>
          <a:stretch>
            <a:fillRect/>
          </a:stretch>
        </p:blipFill>
        <p:spPr>
          <a:xfrm flipH="1">
            <a:off x="-1" y="0"/>
            <a:ext cx="12191999" cy="68580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687F1B09-5020-D2DD-189E-7226AD232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2" y="2704772"/>
            <a:ext cx="5465660" cy="2733384"/>
          </a:xfrm>
        </p:spPr>
        <p:txBody>
          <a:bodyPr/>
          <a:lstStyle>
            <a:lvl1pPr>
              <a:defRPr sz="7200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492B719-9068-0A96-E408-4EB3E9F85B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05550" y="2705100"/>
            <a:ext cx="4410075" cy="15621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54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circle in a purple and orange color&#10;&#10;AI-generated content may be incorrect.">
            <a:extLst>
              <a:ext uri="{FF2B5EF4-FFF2-40B4-BE49-F238E27FC236}">
                <a16:creationId xmlns:a16="http://schemas.microsoft.com/office/drawing/2014/main" id="{6AC85073-6D22-76C5-C752-C565E9FBC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" t="10520" r="14652" b="11508"/>
          <a:stretch>
            <a:fillRect/>
          </a:stretch>
        </p:blipFill>
        <p:spPr>
          <a:xfrm flipH="1">
            <a:off x="-2" y="11899"/>
            <a:ext cx="12192001" cy="6865715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BF6CFC71-0CC0-F6AB-06FD-5F2DE2587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2" y="459253"/>
            <a:ext cx="5658468" cy="2691359"/>
          </a:xfrm>
        </p:spPr>
        <p:txBody>
          <a:bodyPr/>
          <a:lstStyle>
            <a:lvl1pPr>
              <a:defRPr sz="4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1932924-E87B-08A2-5EE3-BBA69699E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2264" y="516600"/>
            <a:ext cx="2593814" cy="1627886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2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2265" y="219456"/>
            <a:ext cx="2504049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63200" y="219456"/>
            <a:ext cx="1146383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7" y="219456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9779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88952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tIns="36576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7EB34FF5-770C-AA64-B806-5D6DED711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63843"/>
            <a:ext cx="12188952" cy="2394157"/>
          </a:xfrm>
          <a:gradFill>
            <a:gsLst>
              <a:gs pos="31000">
                <a:srgbClr val="000000">
                  <a:alpha val="30000"/>
                </a:srgbClr>
              </a:gs>
              <a:gs pos="87000">
                <a:srgbClr val="000000">
                  <a:alpha val="60000"/>
                </a:srgbClr>
              </a:gs>
              <a:gs pos="0">
                <a:srgbClr val="000000">
                  <a:alpha val="0"/>
                </a:srgbClr>
              </a:gs>
            </a:gsLst>
            <a:lin ang="5400000" scaled="0"/>
          </a:gradFill>
        </p:spPr>
        <p:txBody>
          <a:bodyPr lIns="502920" tIns="0" rIns="5029200" bIns="365760" anchor="b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9132BB0-A42B-7355-8046-F22B2344C6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01099" y="4463843"/>
            <a:ext cx="3387853" cy="2394157"/>
          </a:xfrm>
        </p:spPr>
        <p:txBody>
          <a:bodyPr vert="horz" lIns="137160" tIns="365760" rIns="0" bIns="457200" rtlCol="0" anchor="b">
            <a:normAutofit/>
          </a:bodyPr>
          <a:lstStyle>
            <a:lvl1pPr marL="0" indent="0">
              <a:buNone/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37656" y="219456"/>
            <a:ext cx="2740616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866095" y="219456"/>
            <a:ext cx="195799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62195" y="219456"/>
            <a:ext cx="448805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2866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colorful background&#10;&#10;AI-generated content may be incorrect.">
            <a:extLst>
              <a:ext uri="{FF2B5EF4-FFF2-40B4-BE49-F238E27FC236}">
                <a16:creationId xmlns:a16="http://schemas.microsoft.com/office/drawing/2014/main" id="{6F838A51-B977-1664-089F-3B2250DFE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8117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980" y="4311805"/>
            <a:ext cx="8585337" cy="2368300"/>
          </a:xfrm>
        </p:spPr>
        <p:txBody>
          <a:bodyPr anchor="b">
            <a:normAutofit/>
          </a:bodyPr>
          <a:lstStyle>
            <a:lvl1pPr>
              <a:defRPr sz="6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19456"/>
            <a:ext cx="265617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9456"/>
            <a:ext cx="191325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8" y="219456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0770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a purple and orange light&#10;&#10;AI-generated content may be incorrect.">
            <a:extLst>
              <a:ext uri="{FF2B5EF4-FFF2-40B4-BE49-F238E27FC236}">
                <a16:creationId xmlns:a16="http://schemas.microsoft.com/office/drawing/2014/main" id="{D09BF41B-6D10-9A6E-03E4-5E7320A61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2"/>
            <a:ext cx="12192000" cy="28690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68" y="2138776"/>
            <a:ext cx="6433266" cy="1962149"/>
          </a:xfrm>
        </p:spPr>
        <p:txBody>
          <a:bodyPr anchor="t">
            <a:normAutofit/>
          </a:bodyPr>
          <a:lstStyle>
            <a:lvl1pPr>
              <a:defRPr sz="8800" baseline="0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53300" y="214858"/>
            <a:ext cx="14859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53301" y="2138776"/>
            <a:ext cx="3718420" cy="4109624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1pPr>
            <a:lvl2pPr marL="571500" indent="-342900"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2pPr>
            <a:lvl3pPr marL="800100" indent="-342900"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3pPr>
            <a:lvl4pPr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4pPr>
            <a:lvl5pPr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930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bg>
      <p:bgPr>
        <a:solidFill>
          <a:srgbClr val="0909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a red and yellow light&#10;&#10;AI-generated content may be incorrect.">
            <a:extLst>
              <a:ext uri="{FF2B5EF4-FFF2-40B4-BE49-F238E27FC236}">
                <a16:creationId xmlns:a16="http://schemas.microsoft.com/office/drawing/2014/main" id="{BD349A90-08FB-AFC0-8649-56404DF7B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09"/>
          <a:stretch>
            <a:fillRect/>
          </a:stretch>
        </p:blipFill>
        <p:spPr>
          <a:xfrm rot="10800000" flipH="1">
            <a:off x="-9982" y="2555751"/>
            <a:ext cx="12192000" cy="4343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852" y="3481713"/>
            <a:ext cx="5496426" cy="2092272"/>
          </a:xfrm>
        </p:spPr>
        <p:txBody>
          <a:bodyPr anchor="t">
            <a:normAutofit/>
          </a:bodyPr>
          <a:lstStyle>
            <a:lvl1pPr>
              <a:defRPr sz="7600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43EA2DD-B019-E3AA-ACB7-13CC3353E8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2555751"/>
          </a:xfr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3660" y="2734068"/>
            <a:ext cx="2727331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85567" y="2734068"/>
            <a:ext cx="1586711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6614" y="2734068"/>
            <a:ext cx="526695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85567" y="3481713"/>
            <a:ext cx="3916103" cy="2765887"/>
          </a:xfr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lnSpc>
                <a:spcPct val="130000"/>
              </a:lnSpc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1pPr>
            <a:lvl2pPr marL="571500" indent="-342900">
              <a:lnSpc>
                <a:spcPct val="130000"/>
              </a:lnSpc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2pPr>
            <a:lvl3pPr marL="800100" indent="-342900">
              <a:lnSpc>
                <a:spcPct val="130000"/>
              </a:lnSpc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3pPr>
            <a:lvl4pPr>
              <a:lnSpc>
                <a:spcPct val="130000"/>
              </a:lnSpc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4pPr>
            <a:lvl5pPr>
              <a:lnSpc>
                <a:spcPct val="130000"/>
              </a:lnSpc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5pPr>
          </a:lstStyle>
          <a:p>
            <a:pPr marL="228600" lvl="0" indent="-228600"/>
            <a:r>
              <a:rPr lang="it-IT"/>
              <a:t>Fare clic per modificare gli stili del testo dello schema</a:t>
            </a:r>
          </a:p>
          <a:p>
            <a:pPr marL="228600" lvl="1" indent="-228600"/>
            <a:r>
              <a:rPr lang="it-IT"/>
              <a:t>Secondo livello</a:t>
            </a:r>
          </a:p>
          <a:p>
            <a:pPr marL="228600" lvl="2" indent="-228600"/>
            <a:r>
              <a:rPr lang="it-IT"/>
              <a:t>Terzo livello</a:t>
            </a:r>
          </a:p>
          <a:p>
            <a:pPr marL="228600" lvl="3" indent="-228600"/>
            <a:r>
              <a:rPr lang="it-IT"/>
              <a:t>Quarto livello</a:t>
            </a:r>
          </a:p>
          <a:p>
            <a:pPr marL="228600" lvl="4" indent="-228600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300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urple and black background&#10;&#10;AI-generated content may be incorrect.">
            <a:extLst>
              <a:ext uri="{FF2B5EF4-FFF2-40B4-BE49-F238E27FC236}">
                <a16:creationId xmlns:a16="http://schemas.microsoft.com/office/drawing/2014/main" id="{518E8C82-2B1B-76C7-A67D-099AEEEAD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9"/>
          <a:stretch>
            <a:fillRect/>
          </a:stretch>
        </p:blipFill>
        <p:spPr>
          <a:xfrm>
            <a:off x="6324601" y="1"/>
            <a:ext cx="588125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851" y="1276990"/>
            <a:ext cx="5378267" cy="985658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4858"/>
            <a:ext cx="194184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0295" y="214858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477" y="2471736"/>
            <a:ext cx="5378268" cy="366273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4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bg>
      <p:bgPr>
        <a:solidFill>
          <a:srgbClr val="0909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background with a purple and orange light&#10;&#10;AI-generated content may be incorrect.">
            <a:extLst>
              <a:ext uri="{FF2B5EF4-FFF2-40B4-BE49-F238E27FC236}">
                <a16:creationId xmlns:a16="http://schemas.microsoft.com/office/drawing/2014/main" id="{E41EB56E-DF88-E5AB-35AF-891395DCD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406900"/>
            <a:ext cx="9144000" cy="2451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899" y="1886712"/>
            <a:ext cx="3507989" cy="3233928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08394"/>
            <a:ext cx="253211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7400" y="208394"/>
            <a:ext cx="20175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6588" y="208394"/>
            <a:ext cx="55315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67401" y="1886712"/>
            <a:ext cx="4495800" cy="32339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>
                <a:solidFill>
                  <a:schemeClr val="tx1"/>
                </a:solidFill>
              </a:defRPr>
            </a:lvl1pPr>
            <a:lvl2pPr>
              <a:defRPr lang="en-US">
                <a:solidFill>
                  <a:schemeClr val="tx1"/>
                </a:solidFill>
              </a:defRPr>
            </a:lvl2pPr>
            <a:lvl3pPr>
              <a:defRPr lang="en-US">
                <a:solidFill>
                  <a:schemeClr val="tx1"/>
                </a:solidFill>
              </a:defRPr>
            </a:lvl3pPr>
            <a:lvl4pPr>
              <a:defRPr lang="en-US">
                <a:solidFill>
                  <a:schemeClr val="tx1"/>
                </a:solidFill>
              </a:defRPr>
            </a:lvl4pPr>
            <a:lvl5pPr>
              <a:defRPr lang="en-US">
                <a:solidFill>
                  <a:schemeClr val="tx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302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1" y="1113510"/>
            <a:ext cx="9942409" cy="8761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417" y="2133600"/>
            <a:ext cx="9942409" cy="4305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393" y="214858"/>
            <a:ext cx="272637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700" cap="all" baseline="0"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1100" y="214858"/>
            <a:ext cx="192024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700" cap="all" baseline="0">
                <a:solidFill>
                  <a:schemeClr val="tx1"/>
                </a:solidFill>
              </a:defRPr>
            </a:lvl1pPr>
          </a:lstStyle>
          <a:p>
            <a:fld id="{B6C77EA9-252D-4B1A-9D95-F8950A2671D5}" type="datetimeFigureOut">
              <a:rPr lang="it-IT" smtClean="0"/>
              <a:t>04/09/2026</a:t>
            </a:fld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1657" y="214858"/>
            <a:ext cx="55594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700" cap="all" baseline="0">
                <a:solidFill>
                  <a:schemeClr val="tx1"/>
                </a:solidFill>
              </a:defRPr>
            </a:lvl1pPr>
          </a:lstStyle>
          <a:p>
            <a:fld id="{F9374A21-D519-48F3-BE19-D30AB85E2D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3045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  <p:sldLayoutId id="2147483781" r:id="rId22"/>
    <p:sldLayoutId id="2147483782" r:id="rId23"/>
    <p:sldLayoutId id="2147483783" r:id="rId24"/>
    <p:sldLayoutId id="2147483784" r:id="rId25"/>
    <p:sldLayoutId id="2147483785" r:id="rId26"/>
    <p:sldLayoutId id="2147483786" r:id="rId27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0" kern="1200" spc="-11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264">
          <p15:clr>
            <a:srgbClr val="F26B43"/>
          </p15:clr>
        </p15:guide>
        <p15:guide id="4" orient="horz" pos="264">
          <p15:clr>
            <a:srgbClr val="F26B43"/>
          </p15:clr>
        </p15:guide>
        <p15:guide id="5" pos="7416">
          <p15:clr>
            <a:srgbClr val="F26B43"/>
          </p15:clr>
        </p15:guide>
        <p15:guide id="12" pos="4632">
          <p15:clr>
            <a:srgbClr val="F26B43"/>
          </p15:clr>
        </p15:guide>
        <p15:guide id="13" pos="5544">
          <p15:clr>
            <a:srgbClr val="F26B43"/>
          </p15:clr>
        </p15:guide>
        <p15:guide id="26" pos="2784">
          <p15:clr>
            <a:srgbClr val="F26B43"/>
          </p15:clr>
        </p15:guide>
        <p15:guide id="27" pos="3048">
          <p15:clr>
            <a:srgbClr val="F26B43"/>
          </p15:clr>
        </p15:guide>
        <p15:guide id="29" pos="3960">
          <p15:clr>
            <a:srgbClr val="F26B43"/>
          </p15:clr>
        </p15:guide>
        <p15:guide id="30" pos="1176">
          <p15:clr>
            <a:srgbClr val="F26B43"/>
          </p15:clr>
        </p15:guide>
        <p15:guide id="31" pos="912">
          <p15:clr>
            <a:srgbClr val="F26B43"/>
          </p15:clr>
        </p15:guide>
        <p15:guide id="32" pos="3696">
          <p15:clr>
            <a:srgbClr val="F26B43"/>
          </p15:clr>
        </p15:guide>
        <p15:guide id="33" pos="1848">
          <p15:clr>
            <a:srgbClr val="F26B43"/>
          </p15:clr>
        </p15:guide>
        <p15:guide id="34" pos="2112">
          <p15:clr>
            <a:srgbClr val="F26B43"/>
          </p15:clr>
        </p15:guide>
        <p15:guide id="36" pos="6528">
          <p15:clr>
            <a:srgbClr val="F26B43"/>
          </p15:clr>
        </p15:guide>
        <p15:guide id="37" pos="6744">
          <p15:clr>
            <a:srgbClr val="F26B43"/>
          </p15:clr>
        </p15:guide>
        <p15:guide id="42" orient="horz" pos="393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.xml"/><Relationship Id="rId5" Type="http://schemas.openxmlformats.org/officeDocument/2006/relationships/image" Target="../media/image16.png"/><Relationship Id="rId4" Type="http://schemas.openxmlformats.org/officeDocument/2006/relationships/customXml" Target="../ink/ink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microsoft.com/office/2017/06/relationships/model3d" Target="../media/model3d8.glb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microsoft.com/office/2017/06/relationships/model3d" Target="../media/model3d9.glb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microsoft.com/office/2017/06/relationships/model3d" Target="../media/model3d2.glb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microsoft.com/office/2017/06/relationships/model3d" Target="../media/model3d3.glb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microsoft.com/office/2017/06/relationships/model3d" Target="../media/model3d4.glb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microsoft.com/office/2017/06/relationships/model3d" Target="../media/model3d5.glb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7/06/relationships/model3d" Target="../media/model3d6.glb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7/06/relationships/model3d" Target="../media/model3d7.glb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7BACC6-5D00-BAE4-C56B-F123ACB8FF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3637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it-IT" dirty="0"/>
              <a:t>IL CLOUD</a:t>
            </a:r>
            <a:br>
              <a:rPr lang="it-IT" dirty="0"/>
            </a:br>
            <a:br>
              <a:rPr lang="it-IT" dirty="0"/>
            </a:br>
            <a:r>
              <a:rPr lang="it-IT" dirty="0"/>
              <a:t>MAICOL</a:t>
            </a:r>
            <a:br>
              <a:rPr lang="it-IT" dirty="0"/>
            </a:br>
            <a:r>
              <a:rPr lang="it-IT" dirty="0"/>
              <a:t>ELENA</a:t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F7A21B2-BC4F-5F7F-4778-F83D67E6B4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15" y="5171606"/>
            <a:ext cx="7315200" cy="674557"/>
          </a:xfrm>
        </p:spPr>
        <p:txBody>
          <a:bodyPr/>
          <a:lstStyle/>
          <a:p>
            <a:r>
              <a:rPr lang="it-IT" dirty="0"/>
              <a:t>PRESENTAZIONE DEL CLOUD A SLIDE</a:t>
            </a: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006C1E0D-391F-1C70-9FB7-804CC3996B3B}"/>
                  </a:ext>
                </a:extLst>
              </p14:cNvPr>
              <p14:cNvContentPartPr/>
              <p14:nvPr/>
            </p14:nvContentPartPr>
            <p14:xfrm>
              <a:off x="854203" y="-374512"/>
              <a:ext cx="10441800" cy="376848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006C1E0D-391F-1C70-9FB7-804CC3996B3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5563" y="-383152"/>
                <a:ext cx="10459440" cy="378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4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CED2F15F-85AF-97B8-C7C4-EB3823E9E4BC}"/>
                  </a:ext>
                </a:extLst>
              </p14:cNvPr>
              <p14:cNvContentPartPr/>
              <p14:nvPr/>
            </p14:nvContentPartPr>
            <p14:xfrm>
              <a:off x="-2780607" y="-3498213"/>
              <a:ext cx="15856200" cy="11711880"/>
            </p14:xfrm>
          </p:contentPart>
        </mc:Choice>
        <mc:Fallback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CED2F15F-85AF-97B8-C7C4-EB3823E9E4B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2789607" y="-3507213"/>
                <a:ext cx="15873840" cy="1172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5C216335-2F49-0743-0C10-A3AD23B3B4C8}"/>
                  </a:ext>
                </a:extLst>
              </p14:cNvPr>
              <p14:cNvContentPartPr/>
              <p14:nvPr/>
            </p14:nvContentPartPr>
            <p14:xfrm>
              <a:off x="7164980" y="5291457"/>
              <a:ext cx="6480" cy="36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5C216335-2F49-0743-0C10-A3AD23B3B4C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56340" y="5282457"/>
                <a:ext cx="2412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1250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91816A-F04A-5F07-94E6-6ACC0F584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328" y="954553"/>
            <a:ext cx="6433266" cy="1962149"/>
          </a:xfrm>
        </p:spPr>
        <p:txBody>
          <a:bodyPr>
            <a:normAutofit fontScale="90000"/>
          </a:bodyPr>
          <a:lstStyle/>
          <a:p>
            <a:r>
              <a:rPr lang="it-IT" dirty="0"/>
              <a:t>TUTTI I VANTAGGI…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E6F318-BD50-DA5C-3389-505C9554668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it-IT" sz="1800" b="1" dirty="0"/>
              <a:t>Risparmio:</a:t>
            </a:r>
            <a:r>
              <a:rPr lang="it-IT" sz="1800" dirty="0"/>
              <a:t> Non serve comprare costosi server o hard disk locali.</a:t>
            </a:r>
          </a:p>
          <a:p>
            <a:pPr lvl="0"/>
            <a:r>
              <a:rPr lang="it-IT" sz="1800" b="1" dirty="0"/>
              <a:t>Sicurezza:</a:t>
            </a:r>
            <a:r>
              <a:rPr lang="it-IT" sz="1800" dirty="0"/>
              <a:t> I dati sono protetti da copie di sicurezza (</a:t>
            </a:r>
            <a:r>
              <a:rPr lang="it-IT" sz="1800" i="1" dirty="0"/>
              <a:t>backup</a:t>
            </a:r>
            <a:r>
              <a:rPr lang="it-IT" sz="1800" dirty="0"/>
              <a:t>) e non si perdono se il computer si rompe.</a:t>
            </a:r>
          </a:p>
          <a:p>
            <a:pPr lvl="0"/>
            <a:r>
              <a:rPr lang="it-IT" sz="1800" b="1" dirty="0"/>
              <a:t>Flessibilità:</a:t>
            </a:r>
            <a:r>
              <a:rPr lang="it-IT" sz="1800" dirty="0"/>
              <a:t> Puoi aumentare o diminuire lo spazio e la potenza in base alle tue necessità in qualsiasi momento</a:t>
            </a:r>
          </a:p>
          <a:p>
            <a:endParaRPr lang="it-IT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Modello 3D 3" descr="Forziere del tesoro">
                <a:extLst>
                  <a:ext uri="{FF2B5EF4-FFF2-40B4-BE49-F238E27FC236}">
                    <a16:creationId xmlns:a16="http://schemas.microsoft.com/office/drawing/2014/main" id="{DDCF1A00-D7C5-F0FE-DB5B-FEC560DD6D1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19908054"/>
                  </p:ext>
                </p:extLst>
              </p:nvPr>
            </p:nvGraphicFramePr>
            <p:xfrm>
              <a:off x="1494088" y="2702369"/>
              <a:ext cx="4301744" cy="3921059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4301744" cy="3921059"/>
                    </a:xfrm>
                    <a:prstGeom prst="rect">
                      <a:avLst/>
                    </a:prstGeom>
                  </am3d:spPr>
                  <am3d:camera>
                    <am3d:pos x="0" y="0" z="6437812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82686" d="1000000"/>
                    <am3d:preTrans dx="-44331" dy="-13174775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338157" ay="2193774" az="201864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53676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Modello 3D 3" descr="Forziere del tesoro">
                <a:extLst>
                  <a:ext uri="{FF2B5EF4-FFF2-40B4-BE49-F238E27FC236}">
                    <a16:creationId xmlns:a16="http://schemas.microsoft.com/office/drawing/2014/main" id="{DDCF1A00-D7C5-F0FE-DB5B-FEC560DD6D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94088" y="2702369"/>
                <a:ext cx="4301744" cy="392105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34654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0FC8AF-061B-B12D-1451-93380F5E7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905" y="894592"/>
            <a:ext cx="6433266" cy="1962149"/>
          </a:xfrm>
        </p:spPr>
        <p:txBody>
          <a:bodyPr>
            <a:normAutofit fontScale="90000"/>
          </a:bodyPr>
          <a:lstStyle/>
          <a:p>
            <a:r>
              <a:rPr lang="it-IT" dirty="0"/>
              <a:t>TENDENZE </a:t>
            </a:r>
            <a:br>
              <a:rPr lang="it-IT" dirty="0"/>
            </a:br>
            <a:r>
              <a:rPr lang="it-IT" dirty="0"/>
              <a:t>FUTURE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280F57-AD79-086B-F6D4-6D460115D2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dirty="0"/>
              <a:t>L'integrazione di IA, calcolo edge e calcolo quantistico, plasmeranno probabilmente il futuro del cloud computing. Il cloud continuerà a generare impatti positivi su istruzione, sanità, sostenibilità ambientale e crescita economica.</a:t>
            </a:r>
          </a:p>
          <a:p>
            <a:endParaRPr lang="it-IT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Modello 3D 3" descr="Disco volante">
                <a:extLst>
                  <a:ext uri="{FF2B5EF4-FFF2-40B4-BE49-F238E27FC236}">
                    <a16:creationId xmlns:a16="http://schemas.microsoft.com/office/drawing/2014/main" id="{E3E11207-633A-8818-4397-E5C03CA69E5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15804857"/>
                  </p:ext>
                </p:extLst>
              </p:nvPr>
            </p:nvGraphicFramePr>
            <p:xfrm>
              <a:off x="1835499" y="1079292"/>
              <a:ext cx="6428807" cy="618815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6428807" cy="6188151"/>
                    </a:xfrm>
                    <a:prstGeom prst="rect">
                      <a:avLst/>
                    </a:prstGeom>
                  </am3d:spPr>
                  <am3d:camera>
                    <am3d:pos x="0" y="0" z="6519140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86920" d="1000000"/>
                    <am3d:preTrans dx="191747" dy="-9077168" dz="2953861"/>
                    <am3d:scale>
                      <am3d:sx n="1000000" d="1000000"/>
                      <am3d:sy n="1000000" d="1000000"/>
                      <am3d:sz n="1000000" d="1000000"/>
                    </am3d:scale>
                    <am3d:rot ax="2224646" ay="-1347403" az="-966057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4133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65380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Modello 3D 3" descr="Disco volante">
                <a:extLst>
                  <a:ext uri="{FF2B5EF4-FFF2-40B4-BE49-F238E27FC236}">
                    <a16:creationId xmlns:a16="http://schemas.microsoft.com/office/drawing/2014/main" id="{E3E11207-633A-8818-4397-E5C03CA69E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35499" y="1079292"/>
                <a:ext cx="6428807" cy="618815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4908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4133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2CB25E-A1B8-3A16-5F6E-0137F45B6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400" y="2183747"/>
            <a:ext cx="9435199" cy="1962149"/>
          </a:xfrm>
        </p:spPr>
        <p:txBody>
          <a:bodyPr>
            <a:normAutofit fontScale="90000"/>
          </a:bodyPr>
          <a:lstStyle/>
          <a:p>
            <a:r>
              <a:rPr lang="it-IT" dirty="0"/>
              <a:t>GRAZIE 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135684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immagine 7" descr="Palloncini con riempimento a tinta unita">
            <a:extLst>
              <a:ext uri="{FF2B5EF4-FFF2-40B4-BE49-F238E27FC236}">
                <a16:creationId xmlns:a16="http://schemas.microsoft.com/office/drawing/2014/main" id="{32F0B64E-E2D2-8147-89ED-5F9A968E3F3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1868" b="21868"/>
          <a:stretch>
            <a:fillRect/>
          </a:stretch>
        </p:blipFill>
        <p:spPr/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51413861-9457-FE57-9CCB-4E82619D0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è una rete globale di server remoti che permette di archiviare, gestire ed elaborare dati e applicazioni tramite Internet, senza la necessità di usare la memoria o l'hardware del proprio dispositivo.</a:t>
            </a:r>
          </a:p>
        </p:txBody>
      </p:sp>
    </p:spTree>
    <p:extLst>
      <p:ext uri="{BB962C8B-B14F-4D97-AF65-F5344CB8AC3E}">
        <p14:creationId xmlns:p14="http://schemas.microsoft.com/office/powerpoint/2010/main" val="379506941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7E4094-4CFE-762A-6AEA-CF9982DF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Come funziona il cloud.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AADA2E-F6B4-B341-DE65-37BD2F05A4E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sz="4000" dirty="0"/>
              <a:t>Il cloud funziona salvando ed elaborando i tuoi dati su enormi computer remoti, chiamati server, gestiti da aziende terze e accessibili ovunque tramite una connessione a internet.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Modello 3D 4" descr="Circuito integrato 16 Pin Dip">
                <a:extLst>
                  <a:ext uri="{FF2B5EF4-FFF2-40B4-BE49-F238E27FC236}">
                    <a16:creationId xmlns:a16="http://schemas.microsoft.com/office/drawing/2014/main" id="{097F9A86-01EE-59D5-8BFA-DA2AD69D632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01401534"/>
                  </p:ext>
                </p:extLst>
              </p:nvPr>
            </p:nvGraphicFramePr>
            <p:xfrm>
              <a:off x="3096586" y="3119850"/>
              <a:ext cx="4579240" cy="461732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4579240" cy="4617321"/>
                    </a:xfrm>
                    <a:prstGeom prst="rect">
                      <a:avLst/>
                    </a:prstGeom>
                  </am3d:spPr>
                  <am3d:camera>
                    <am3d:pos x="0" y="0" z="5334874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555557" d="1000000"/>
                    <am3d:preTrans dx="0" dy="-888054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1586174" ay="1252825" az="-602936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537894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Modello 3D 4" descr="Circuito integrato 16 Pin Dip">
                <a:extLst>
                  <a:ext uri="{FF2B5EF4-FFF2-40B4-BE49-F238E27FC236}">
                    <a16:creationId xmlns:a16="http://schemas.microsoft.com/office/drawing/2014/main" id="{097F9A86-01EE-59D5-8BFA-DA2AD69D632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96586" y="3119850"/>
                <a:ext cx="4579240" cy="461732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7423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25A9B4-114D-7382-B016-ED73798EA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Server fisici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5BE937-2712-E0D1-493F-82C0B485CE4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I dati non volano nell'aria, ma si trovano su computer potenti (chiamati server) custoditi in grandi edifici sparsi nel mondo, detti </a:t>
            </a:r>
            <a:r>
              <a:rPr lang="it-IT" sz="2800" i="1" dirty="0"/>
              <a:t>data center</a:t>
            </a:r>
            <a:endParaRPr lang="it-IT" sz="2800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Modello 3D 3" descr="Simbolo mainframe">
                <a:extLst>
                  <a:ext uri="{FF2B5EF4-FFF2-40B4-BE49-F238E27FC236}">
                    <a16:creationId xmlns:a16="http://schemas.microsoft.com/office/drawing/2014/main" id="{036FD4E1-C499-73CB-C4F9-1392E4F1AFB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143108589"/>
                  </p:ext>
                </p:extLst>
              </p:nvPr>
            </p:nvGraphicFramePr>
            <p:xfrm>
              <a:off x="2440963" y="3284742"/>
              <a:ext cx="3356417" cy="367823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356417" cy="3678231"/>
                    </a:xfrm>
                    <a:prstGeom prst="rect">
                      <a:avLst/>
                    </a:prstGeom>
                  </am3d:spPr>
                  <am3d:camera>
                    <am3d:pos x="0" y="0" z="6866461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674516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479407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Modello 3D 3" descr="Simbolo mainframe">
                <a:extLst>
                  <a:ext uri="{FF2B5EF4-FFF2-40B4-BE49-F238E27FC236}">
                    <a16:creationId xmlns:a16="http://schemas.microsoft.com/office/drawing/2014/main" id="{036FD4E1-C499-73CB-C4F9-1392E4F1AF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40963" y="3284742"/>
                <a:ext cx="3356417" cy="367823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7418354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B43F56-4BE5-80C4-B964-7D62CC37E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Accesso online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2404F6-20D5-DC55-C4B4-0D51B1CA716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dirty="0"/>
              <a:t>Puoi aprire, modificare e salvare i tuoi file da qualsiasi dispositivo (come smartphone, tablet o PC) basta avere una connessione a Internet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Modello 3D 3" descr="Surface Book 2 da 15''">
                <a:extLst>
                  <a:ext uri="{FF2B5EF4-FFF2-40B4-BE49-F238E27FC236}">
                    <a16:creationId xmlns:a16="http://schemas.microsoft.com/office/drawing/2014/main" id="{EE1701FA-8AE8-D62F-B923-3BBF957D6B0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212438597"/>
                  </p:ext>
                </p:extLst>
              </p:nvPr>
            </p:nvGraphicFramePr>
            <p:xfrm>
              <a:off x="3073226" y="2853709"/>
              <a:ext cx="4280075" cy="3129282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4280075" cy="3129282"/>
                    </a:xfrm>
                    <a:prstGeom prst="rect">
                      <a:avLst/>
                    </a:prstGeom>
                  </am3d:spPr>
                  <am3d:camera>
                    <am3d:pos x="0" y="0" z="6869769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916584" d="1000000"/>
                    <am3d:preTrans dx="0" dy="-13212141" dz="-887599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54086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Modello 3D 3" descr="Surface Book 2 da 15''">
                <a:extLst>
                  <a:ext uri="{FF2B5EF4-FFF2-40B4-BE49-F238E27FC236}">
                    <a16:creationId xmlns:a16="http://schemas.microsoft.com/office/drawing/2014/main" id="{EE1701FA-8AE8-D62F-B923-3BBF957D6B0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73226" y="2853709"/>
                <a:ext cx="4280075" cy="312928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9512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FD254D-F21F-EBDA-2E22-0E444B2AF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Facciamo degli esempi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EB60473-F030-CC0C-4E61-6005401486C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Google drive</a:t>
            </a:r>
          </a:p>
          <a:p>
            <a:r>
              <a:rPr lang="it-IT" sz="2400" dirty="0">
                <a:solidFill>
                  <a:srgbClr val="00B050"/>
                </a:solidFill>
              </a:rPr>
              <a:t>Drop box</a:t>
            </a:r>
          </a:p>
          <a:p>
            <a:r>
              <a:rPr lang="it-IT" sz="2400" dirty="0" err="1">
                <a:solidFill>
                  <a:srgbClr val="FF0000"/>
                </a:solidFill>
                <a:highlight>
                  <a:srgbClr val="FFFF00"/>
                </a:highlight>
              </a:rPr>
              <a:t>Youtube</a:t>
            </a:r>
            <a:endParaRPr lang="it-IT" sz="24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it-IT" sz="2400" dirty="0">
                <a:solidFill>
                  <a:srgbClr val="FF0000"/>
                </a:solidFill>
                <a:highlight>
                  <a:srgbClr val="000080"/>
                </a:highlight>
              </a:rPr>
              <a:t>One drive</a:t>
            </a:r>
          </a:p>
          <a:p>
            <a:r>
              <a:rPr lang="it-IT" sz="2400" dirty="0"/>
              <a:t>e molte altre piattaforme di server…</a:t>
            </a:r>
          </a:p>
          <a:p>
            <a:endParaRPr lang="it-IT" sz="2400" dirty="0"/>
          </a:p>
          <a:p>
            <a:endParaRPr lang="it-IT" sz="2400" dirty="0">
              <a:solidFill>
                <a:srgbClr val="FF0000"/>
              </a:solidFill>
              <a:highlight>
                <a:srgbClr val="000080"/>
              </a:highlight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Modello 3D 3" descr="Terra">
                <a:extLst>
                  <a:ext uri="{FF2B5EF4-FFF2-40B4-BE49-F238E27FC236}">
                    <a16:creationId xmlns:a16="http://schemas.microsoft.com/office/drawing/2014/main" id="{4D534C52-401C-2EE4-34D9-B33F4C71061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47998184"/>
                  </p:ext>
                </p:extLst>
              </p:nvPr>
            </p:nvGraphicFramePr>
            <p:xfrm>
              <a:off x="4593086" y="4100924"/>
              <a:ext cx="2760215" cy="2757075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760215" cy="2757075"/>
                    </a:xfrm>
                    <a:prstGeom prst="rect">
                      <a:avLst/>
                    </a:prstGeom>
                  </am3d:spPr>
                  <am3d:camera>
                    <am3d:pos x="0" y="0" z="81469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0" d="1000000"/>
                    <am3d:preTrans dx="-3" dy="0" dz="-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486977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Modello 3D 3" descr="Terra">
                <a:extLst>
                  <a:ext uri="{FF2B5EF4-FFF2-40B4-BE49-F238E27FC236}">
                    <a16:creationId xmlns:a16="http://schemas.microsoft.com/office/drawing/2014/main" id="{4D534C52-401C-2EE4-34D9-B33F4C71061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93086" y="4100924"/>
                <a:ext cx="2760215" cy="275707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3758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7B77F-0BB0-EFA4-405C-DD171C46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servizi…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65B936-400F-4131-ABD6-B0453C3F1B8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it-IT" sz="2800" b="1" dirty="0"/>
              <a:t>SaaS (Software-as-a-Service):</a:t>
            </a:r>
            <a:r>
              <a:rPr lang="it-IT" sz="2800" dirty="0"/>
              <a:t> Applicazioni pronte all'uso via web, come la posta elettronica o i programmi per ufficio online</a:t>
            </a:r>
            <a:r>
              <a:rPr lang="it-IT" dirty="0"/>
              <a:t>.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Modello 3D 3" descr="Carriola">
                <a:extLst>
                  <a:ext uri="{FF2B5EF4-FFF2-40B4-BE49-F238E27FC236}">
                    <a16:creationId xmlns:a16="http://schemas.microsoft.com/office/drawing/2014/main" id="{C3F3D2DA-BFD1-605D-F8D1-EDAA7564B5F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13412415"/>
                  </p:ext>
                </p:extLst>
              </p:nvPr>
            </p:nvGraphicFramePr>
            <p:xfrm>
              <a:off x="3676610" y="4149427"/>
              <a:ext cx="3838509" cy="2352634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838509" cy="2352634"/>
                    </a:xfrm>
                    <a:prstGeom prst="rect">
                      <a:avLst/>
                    </a:prstGeom>
                  </am3d:spPr>
                  <am3d:camera>
                    <am3d:pos x="0" y="0" z="5580732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717" d="1000000"/>
                    <am3d:preTrans dx="-6" dy="-7586141" dz="8845"/>
                    <am3d:scale>
                      <am3d:sx n="1000000" d="1000000"/>
                      <am3d:sy n="1000000" d="1000000"/>
                      <am3d:sz n="1000000" d="1000000"/>
                    </am3d:scale>
                    <am3d:rot ax="322244" ay="2398671" az="207393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524818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Modello 3D 3" descr="Carriola">
                <a:extLst>
                  <a:ext uri="{FF2B5EF4-FFF2-40B4-BE49-F238E27FC236}">
                    <a16:creationId xmlns:a16="http://schemas.microsoft.com/office/drawing/2014/main" id="{C3F3D2DA-BFD1-605D-F8D1-EDAA7564B5F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76610" y="4149427"/>
                <a:ext cx="3838509" cy="235263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999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28E1D2-145D-D843-19C1-A69F38AD2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427" y="543967"/>
            <a:ext cx="6433266" cy="1962149"/>
          </a:xfrm>
        </p:spPr>
        <p:txBody>
          <a:bodyPr>
            <a:normAutofit fontScale="90000"/>
          </a:bodyPr>
          <a:lstStyle/>
          <a:p>
            <a:r>
              <a:rPr lang="it-IT" dirty="0"/>
              <a:t>Altri servizi…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01A1DC-C517-C40B-3F97-6D9469E4368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it-IT" sz="2800" b="1" dirty="0"/>
              <a:t>PaaS (Platform-as-a-Service):</a:t>
            </a:r>
            <a:r>
              <a:rPr lang="it-IT" sz="2800" dirty="0"/>
              <a:t> Ambienti virtuali che servono ai programmatori per creare e testare nuovi software.</a:t>
            </a:r>
          </a:p>
        </p:txBody>
      </p:sp>
      <p:pic>
        <p:nvPicPr>
          <p:cNvPr id="5" name="Elemento grafico 4" descr="Neonato che gattona con riempimento a tinta unita">
            <a:extLst>
              <a:ext uri="{FF2B5EF4-FFF2-40B4-BE49-F238E27FC236}">
                <a16:creationId xmlns:a16="http://schemas.microsoft.com/office/drawing/2014/main" id="{5940EE86-BD70-B8B6-A558-61C91399E0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10930" y="2205450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Modello 3D 3" descr="Stazione spaziale internazionale">
                <a:extLst>
                  <a:ext uri="{FF2B5EF4-FFF2-40B4-BE49-F238E27FC236}">
                    <a16:creationId xmlns:a16="http://schemas.microsoft.com/office/drawing/2014/main" id="{BEE7325C-479F-C726-B14F-8B52C71E2C7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10961851"/>
                  </p:ext>
                </p:extLst>
              </p:nvPr>
            </p:nvGraphicFramePr>
            <p:xfrm>
              <a:off x="1400890" y="2506120"/>
              <a:ext cx="4893168" cy="3807913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4893168" cy="3807913"/>
                    </a:xfrm>
                    <a:prstGeom prst="rect">
                      <a:avLst/>
                    </a:prstGeom>
                  </am3d:spPr>
                  <am3d:camera>
                    <am3d:pos x="0" y="0" z="645770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1748" d="1000000"/>
                    <am3d:preTrans dx="-900703" dy="-6153500" dz="-687014"/>
                    <am3d:scale>
                      <am3d:sx n="1000000" d="1000000"/>
                      <am3d:sy n="1000000" d="1000000"/>
                      <am3d:sz n="1000000" d="1000000"/>
                    </am3d:scale>
                    <am3d:rot ax="2753180" ay="-1986499" az="-1763787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25492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Modello 3D 3" descr="Stazione spaziale internazionale">
                <a:extLst>
                  <a:ext uri="{FF2B5EF4-FFF2-40B4-BE49-F238E27FC236}">
                    <a16:creationId xmlns:a16="http://schemas.microsoft.com/office/drawing/2014/main" id="{BEE7325C-479F-C726-B14F-8B52C71E2C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00890" y="2506120"/>
                <a:ext cx="4893168" cy="380791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77758738"/>
      </p:ext>
    </p:extLst>
  </p:cSld>
  <p:clrMapOvr>
    <a:masterClrMapping/>
  </p:clrMapOvr>
  <p:transition spd="slow"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D427EE-1D8F-D351-13B4-ABF670F54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Ancora servizi di cloud…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D1E7F8-DF49-9DE3-A3B1-B63EF1DF1BF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it-IT" sz="2800" b="1" dirty="0"/>
              <a:t>IaaS (Infrastructure-as-a-Service):</a:t>
            </a:r>
            <a:r>
              <a:rPr lang="it-IT" sz="2800" dirty="0"/>
              <a:t> L'affitto di risorse di calcolo e memoria di base, senza comprare computer fisici</a:t>
            </a:r>
          </a:p>
        </p:txBody>
      </p:sp>
      <p:pic>
        <p:nvPicPr>
          <p:cNvPr id="8" name="Elemento grafico 7" descr="Gatto con riempimento a tinta unita">
            <a:extLst>
              <a:ext uri="{FF2B5EF4-FFF2-40B4-BE49-F238E27FC236}">
                <a16:creationId xmlns:a16="http://schemas.microsoft.com/office/drawing/2014/main" id="{7E385FCF-342F-B703-F273-C92394C882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06911" y="3429000"/>
            <a:ext cx="2203555" cy="2740522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Modello 3D 3" descr="Solido cubico a corpo centrato">
                <a:extLst>
                  <a:ext uri="{FF2B5EF4-FFF2-40B4-BE49-F238E27FC236}">
                    <a16:creationId xmlns:a16="http://schemas.microsoft.com/office/drawing/2014/main" id="{8DF47EBD-B7BF-15FA-F11A-4C72A2AE786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4898233"/>
                  </p:ext>
                </p:extLst>
              </p:nvPr>
            </p:nvGraphicFramePr>
            <p:xfrm>
              <a:off x="3989378" y="1217759"/>
              <a:ext cx="4213242" cy="4422479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4213242" cy="4422479"/>
                    </a:xfrm>
                    <a:prstGeom prst="rect">
                      <a:avLst/>
                    </a:prstGeom>
                  </am3d:spPr>
                  <am3d:camera>
                    <am3d:pos x="0" y="0" z="8133623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313" d="1000000"/>
                    <am3d:preTrans dx="-78" dy="0" dz="6688"/>
                    <am3d:scale>
                      <am3d:sx n="1000000" d="1000000"/>
                      <am3d:sy n="1000000" d="1000000"/>
                      <am3d:sz n="1000000" d="1000000"/>
                    </am3d:scale>
                    <am3d:rot ax="1544865" ay="-630218" az="-301475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33550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Modello 3D 3" descr="Solido cubico a corpo centrato">
                <a:extLst>
                  <a:ext uri="{FF2B5EF4-FFF2-40B4-BE49-F238E27FC236}">
                    <a16:creationId xmlns:a16="http://schemas.microsoft.com/office/drawing/2014/main" id="{8DF47EBD-B7BF-15FA-F11A-4C72A2AE786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89378" y="1217759"/>
                <a:ext cx="4213242" cy="442247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8210151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Bruciatura di pellicola">
  <a:themeElements>
    <a:clrScheme name="Custom 2">
      <a:dk1>
        <a:srgbClr val="09090C"/>
      </a:dk1>
      <a:lt1>
        <a:sysClr val="window" lastClr="FFFFFF"/>
      </a:lt1>
      <a:dk2>
        <a:srgbClr val="000000"/>
      </a:dk2>
      <a:lt2>
        <a:srgbClr val="F9EFEC"/>
      </a:lt2>
      <a:accent1>
        <a:srgbClr val="CB49B2"/>
      </a:accent1>
      <a:accent2>
        <a:srgbClr val="7C3191"/>
      </a:accent2>
      <a:accent3>
        <a:srgbClr val="E95D48"/>
      </a:accent3>
      <a:accent4>
        <a:srgbClr val="F08E6B"/>
      </a:accent4>
      <a:accent5>
        <a:srgbClr val="D93752"/>
      </a:accent5>
      <a:accent6>
        <a:srgbClr val="EE7345"/>
      </a:accent6>
      <a:hlink>
        <a:srgbClr val="CB49B2"/>
      </a:hlink>
      <a:folHlink>
        <a:srgbClr val="E95D48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lm burn" id="{4524321E-1019-4E52-AA1C-5D37B75CD749}" vid="{4A46179B-AA1B-40E1-9320-430DA2EBD8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Film Burn</Template>
  <TotalTime>235</TotalTime>
  <Words>323</Words>
  <Application>Microsoft Office PowerPoint</Application>
  <PresentationFormat>Widescreen</PresentationFormat>
  <Paragraphs>28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5" baseType="lpstr">
      <vt:lpstr>Arial</vt:lpstr>
      <vt:lpstr>Neue Haas Grotesk Text Pro</vt:lpstr>
      <vt:lpstr>Bruciatura di pellicola</vt:lpstr>
      <vt:lpstr>IL CLOUD  MAICOL ELENA </vt:lpstr>
      <vt:lpstr>è una rete globale di server remoti che permette di archiviare, gestire ed elaborare dati e applicazioni tramite Internet, senza la necessità di usare la memoria o l'hardware del proprio dispositivo.</vt:lpstr>
      <vt:lpstr>Come funziona il cloud.</vt:lpstr>
      <vt:lpstr>Server fisici</vt:lpstr>
      <vt:lpstr>Accesso online</vt:lpstr>
      <vt:lpstr>Facciamo degli esempi</vt:lpstr>
      <vt:lpstr>servizi…</vt:lpstr>
      <vt:lpstr>Altri servizi…</vt:lpstr>
      <vt:lpstr>Ancora servizi di cloud…</vt:lpstr>
      <vt:lpstr>TUTTI I VANTAGGI…</vt:lpstr>
      <vt:lpstr>TENDENZE  FUTURE</vt:lpstr>
      <vt:lpstr>GRAZIE PER L’ATTENZIONE!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selgaro boscolo</dc:creator>
  <cp:lastModifiedBy>selgaro boscolo</cp:lastModifiedBy>
  <cp:revision>8</cp:revision>
  <dcterms:created xsi:type="dcterms:W3CDTF">2026-09-03T13:27:19Z</dcterms:created>
  <dcterms:modified xsi:type="dcterms:W3CDTF">2026-09-04T08:42:54Z</dcterms:modified>
</cp:coreProperties>
</file>